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2.xml" ContentType="application/vnd.openxmlformats-officedocument.drawingml.chartshapes+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3.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4.xml" ContentType="application/vnd.openxmlformats-officedocument.drawingml.chartshapes+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755" r:id="rId5"/>
  </p:sldMasterIdLst>
  <p:notesMasterIdLst>
    <p:notesMasterId r:id="rId24"/>
  </p:notesMasterIdLst>
  <p:handoutMasterIdLst>
    <p:handoutMasterId r:id="rId25"/>
  </p:handoutMasterIdLst>
  <p:sldIdLst>
    <p:sldId id="383" r:id="rId6"/>
    <p:sldId id="3938" r:id="rId7"/>
    <p:sldId id="445" r:id="rId8"/>
    <p:sldId id="3923" r:id="rId9"/>
    <p:sldId id="391" r:id="rId10"/>
    <p:sldId id="3924" r:id="rId11"/>
    <p:sldId id="3925" r:id="rId12"/>
    <p:sldId id="3926" r:id="rId13"/>
    <p:sldId id="3927" r:id="rId14"/>
    <p:sldId id="433" r:id="rId15"/>
    <p:sldId id="435" r:id="rId16"/>
    <p:sldId id="441" r:id="rId17"/>
    <p:sldId id="3936" r:id="rId18"/>
    <p:sldId id="3937" r:id="rId19"/>
    <p:sldId id="438" r:id="rId20"/>
    <p:sldId id="3929" r:id="rId21"/>
    <p:sldId id="3930" r:id="rId22"/>
    <p:sldId id="442" r:id="rId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46D72128-86D9-4CD8-AAB0-F60F6BE860FC}">
          <p14:sldIdLst>
            <p14:sldId id="383"/>
            <p14:sldId id="3938"/>
            <p14:sldId id="445"/>
            <p14:sldId id="3923"/>
            <p14:sldId id="391"/>
            <p14:sldId id="3924"/>
            <p14:sldId id="3925"/>
            <p14:sldId id="3926"/>
            <p14:sldId id="3927"/>
            <p14:sldId id="433"/>
            <p14:sldId id="435"/>
            <p14:sldId id="441"/>
            <p14:sldId id="3936"/>
            <p14:sldId id="3937"/>
            <p14:sldId id="438"/>
            <p14:sldId id="3929"/>
            <p14:sldId id="3930"/>
            <p14:sldId id="442"/>
          </p14:sldIdLst>
        </p14:section>
        <p14:section name="Optional Slides" id="{FFCCC8B0-3029-4805-AC4E-9325384CF944}">
          <p14:sldIdLst/>
        </p14:section>
        <p14:section name="Backup Slides" id="{4754A33E-553C-4239-BAAD-23FE37B2AA78}">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471A12-1E0A-009E-CFA1-59E3CA655ADF}" name="Brun, Alexander" initials="BA" userId="S::alexander.brun@bms.com::e57c69b1-2831-42fa-8257-9059f3682f46" providerId="AD"/>
  <p188:author id="{410EDECC-6371-536D-A75D-5FB4B380A280}" name="Ghaboor, Meryam" initials="GM" userId="S::meryam.ghaboor@bms.com::f1baea85-d4ce-46ff-bf22-060ea292738d" providerId="AD"/>
  <p188:author id="{F5397EFA-BA13-3CB7-12BF-DCEF7CB01F4D}" name="Fontan, Cynthia" initials="FC" userId="S::cynthia.fontan@bms.com::a4ea246a-445c-4986-b131-5c59f19d824a"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ashed, Sylvia" initials="NS" lastIdx="7" clrIdx="0">
    <p:extLst>
      <p:ext uri="{19B8F6BF-5375-455C-9EA6-DF929625EA0E}">
        <p15:presenceInfo xmlns:p15="http://schemas.microsoft.com/office/powerpoint/2012/main" userId="S-1-5-21-1085031214-73586283-839522115-711955" providerId="AD"/>
      </p:ext>
    </p:extLst>
  </p:cmAuthor>
  <p:cmAuthor id="2" name="Deutsch, Maria" initials="DM" lastIdx="9" clrIdx="1">
    <p:extLst>
      <p:ext uri="{19B8F6BF-5375-455C-9EA6-DF929625EA0E}">
        <p15:presenceInfo xmlns:p15="http://schemas.microsoft.com/office/powerpoint/2012/main" userId="S-1-5-21-1085031214-73586283-839522115-637243" providerId="AD"/>
      </p:ext>
    </p:extLst>
  </p:cmAuthor>
  <p:cmAuthor id="3" name="Fontan, Cynthia" initials="FC" lastIdx="10" clrIdx="2">
    <p:extLst>
      <p:ext uri="{19B8F6BF-5375-455C-9EA6-DF929625EA0E}">
        <p15:presenceInfo xmlns:p15="http://schemas.microsoft.com/office/powerpoint/2012/main" userId="Fontan, Cynthia" providerId="None"/>
      </p:ext>
    </p:extLst>
  </p:cmAuthor>
  <p:cmAuthor id="4" name="Ghaboor, Meryam" initials="GM" lastIdx="25" clrIdx="3">
    <p:extLst>
      <p:ext uri="{19B8F6BF-5375-455C-9EA6-DF929625EA0E}">
        <p15:presenceInfo xmlns:p15="http://schemas.microsoft.com/office/powerpoint/2012/main" userId="S::meryam.ghaboor@bms.com::f1baea85-d4ce-46ff-bf22-060ea292738d" providerId="AD"/>
      </p:ext>
    </p:extLst>
  </p:cmAuthor>
  <p:cmAuthor id="5" name="Fontan, Cynthia" initials="FC [2]" lastIdx="4" clrIdx="4">
    <p:extLst>
      <p:ext uri="{19B8F6BF-5375-455C-9EA6-DF929625EA0E}">
        <p15:presenceInfo xmlns:p15="http://schemas.microsoft.com/office/powerpoint/2012/main" userId="S::cynthia.fontan@bms.com::a4ea246a-445c-4986-b131-5c59f19d824a" providerId="AD"/>
      </p:ext>
    </p:extLst>
  </p:cmAuthor>
  <p:cmAuthor id="6" name="Brun, Alexander" initials="BA" lastIdx="11" clrIdx="5">
    <p:extLst>
      <p:ext uri="{19B8F6BF-5375-455C-9EA6-DF929625EA0E}">
        <p15:presenceInfo xmlns:p15="http://schemas.microsoft.com/office/powerpoint/2012/main" userId="S::alexander.brun@bms.com::e57c69b1-2831-42fa-8257-9059f3682f4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2BB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AFD8959-9B3F-4D47-BAAB-44C6AA61CEA2}">
  <a:tblStyle styleId="{7AFD8959-9B3F-4D47-BAAB-44C6AA61CEA2}" styleName="BMS Table Gray">
    <a:wholeTbl>
      <a:tcTxStyle>
        <a:fontRef idx="minor"/>
        <a:schemeClr val="tx1"/>
      </a:tcTxStyle>
      <a:tcStyle>
        <a:tcBdr>
          <a:left>
            <a:ln>
              <a:noFill/>
            </a:ln>
          </a:left>
          <a:right>
            <a:ln>
              <a:noFill/>
            </a:ln>
          </a:right>
          <a:top>
            <a:ln w="6350">
              <a:solidFill>
                <a:schemeClr val="tx1"/>
              </a:solidFill>
            </a:ln>
          </a:top>
          <a:bottom>
            <a:ln w="6350">
              <a:solidFill>
                <a:schemeClr val="tx1"/>
              </a:solidFill>
            </a:ln>
          </a:bottom>
          <a:insideH>
            <a:ln w="6350">
              <a:solidFill>
                <a:schemeClr val="tx1"/>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EEE7E7"/>
          </a:solidFill>
        </a:fill>
      </a:tcStyle>
    </a:band2H>
    <a:band1V>
      <a:tcStyle>
        <a:tcBdr/>
        <a:fill>
          <a:solidFill>
            <a:srgbClr val="EEE7E7"/>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chemeClr val="tx1"/>
              </a:solidFill>
            </a:ln>
          </a:top>
          <a:bottom>
            <a:ln w="19050">
              <a:solidFill>
                <a:schemeClr val="tx1"/>
              </a:solidFill>
            </a:ln>
          </a:bottom>
        </a:tcBdr>
        <a:fill>
          <a:noFill/>
        </a:fill>
      </a:tcStyle>
    </a:lastRow>
    <a:firstRow>
      <a:tcTxStyle b="on">
        <a:fontRef idx="minor"/>
        <a:schemeClr val="bg1"/>
      </a:tcTxStyle>
      <a:tcStyle>
        <a:tcBdr>
          <a:top>
            <a:ln>
              <a:noFill/>
            </a:ln>
          </a:top>
          <a:bottom>
            <a:ln>
              <a:noFill/>
            </a:ln>
          </a:bottom>
        </a:tcBdr>
        <a:fill>
          <a:solidFill>
            <a:schemeClr val="tx1"/>
          </a:solidFill>
        </a:fill>
      </a:tcStyle>
    </a:firstRow>
  </a:tblStyle>
  <a:tblStyle styleId="{AB131486-7932-478D-BA04-5426E13E8524}" styleName="BMS Table Amber">
    <a:wholeTbl>
      <a:tcTxStyle>
        <a:fontRef idx="minor"/>
        <a:schemeClr val="tx1"/>
      </a:tcTxStyle>
      <a:tcStyle>
        <a:tcBdr>
          <a:left>
            <a:ln>
              <a:noFill/>
            </a:ln>
          </a:left>
          <a:right>
            <a:ln>
              <a:noFill/>
            </a:ln>
          </a:right>
          <a:top>
            <a:ln w="6350">
              <a:solidFill>
                <a:srgbClr val="FFD186"/>
              </a:solidFill>
            </a:ln>
          </a:top>
          <a:bottom>
            <a:ln w="6350">
              <a:solidFill>
                <a:srgbClr val="FFD186"/>
              </a:solidFill>
            </a:ln>
          </a:bottom>
          <a:insideH>
            <a:ln w="6350">
              <a:solidFill>
                <a:srgbClr val="FFD186"/>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FFECCD"/>
          </a:solidFill>
        </a:fill>
      </a:tcStyle>
    </a:band2H>
    <a:band1V>
      <a:tcStyle>
        <a:tcBdr/>
        <a:fill>
          <a:solidFill>
            <a:srgbClr val="FFECCD"/>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FFD186"/>
              </a:solidFill>
            </a:ln>
          </a:top>
          <a:bottom>
            <a:ln w="19050">
              <a:solidFill>
                <a:srgbClr val="FFD186"/>
              </a:solidFill>
            </a:ln>
          </a:bottom>
        </a:tcBdr>
        <a:fill>
          <a:noFill/>
        </a:fill>
      </a:tcStyle>
    </a:lastRow>
    <a:firstRow>
      <a:tcTxStyle b="on">
        <a:fontRef idx="minor"/>
        <a:schemeClr val="tx1"/>
      </a:tcTxStyle>
      <a:tcStyle>
        <a:tcBdr>
          <a:top>
            <a:ln>
              <a:noFill/>
            </a:ln>
          </a:top>
          <a:bottom>
            <a:ln>
              <a:noFill/>
            </a:ln>
          </a:bottom>
        </a:tcBdr>
        <a:fill>
          <a:solidFill>
            <a:srgbClr val="FFD186"/>
          </a:solidFill>
        </a:fill>
      </a:tcStyle>
    </a:firstRow>
  </a:tblStyle>
  <a:tblStyle styleId="{17987A09-FBC6-4D12-BA78-BE2ACF4811F2}" styleName="BMS Table Peach">
    <a:wholeTbl>
      <a:tcTxStyle>
        <a:fontRef idx="minor"/>
        <a:schemeClr val="tx1"/>
      </a:tcTxStyle>
      <a:tcStyle>
        <a:tcBdr>
          <a:left>
            <a:ln>
              <a:noFill/>
            </a:ln>
          </a:left>
          <a:right>
            <a:ln>
              <a:noFill/>
            </a:ln>
          </a:right>
          <a:top>
            <a:ln w="6350">
              <a:solidFill>
                <a:srgbClr val="FDA97D"/>
              </a:solidFill>
            </a:ln>
          </a:top>
          <a:bottom>
            <a:ln w="6350">
              <a:solidFill>
                <a:srgbClr val="FDA97D"/>
              </a:solidFill>
            </a:ln>
          </a:bottom>
          <a:insideH>
            <a:ln w="6350">
              <a:solidFill>
                <a:srgbClr val="FDA97D"/>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FEDCCA"/>
          </a:solidFill>
        </a:fill>
      </a:tcStyle>
    </a:band2H>
    <a:band1V>
      <a:tcStyle>
        <a:tcBdr/>
        <a:fill>
          <a:solidFill>
            <a:srgbClr val="FEDCCA"/>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FDA97D"/>
              </a:solidFill>
            </a:ln>
          </a:top>
          <a:bottom>
            <a:ln w="19050">
              <a:solidFill>
                <a:srgbClr val="FDA97D"/>
              </a:solidFill>
            </a:ln>
          </a:bottom>
        </a:tcBdr>
        <a:fill>
          <a:noFill/>
        </a:fill>
      </a:tcStyle>
    </a:lastRow>
    <a:firstRow>
      <a:tcTxStyle b="on">
        <a:fontRef idx="minor"/>
        <a:schemeClr val="tx1"/>
      </a:tcTxStyle>
      <a:tcStyle>
        <a:tcBdr>
          <a:top>
            <a:ln>
              <a:noFill/>
            </a:ln>
          </a:top>
          <a:bottom>
            <a:ln>
              <a:noFill/>
            </a:ln>
          </a:bottom>
        </a:tcBdr>
        <a:fill>
          <a:solidFill>
            <a:srgbClr val="FDA97D"/>
          </a:solidFill>
        </a:fill>
      </a:tcStyle>
    </a:firstRow>
  </a:tblStyle>
  <a:tblStyle styleId="{3FB51E2C-7BFB-4B95-B8AA-B85EA3A58659}" styleName="BMS Table Sienna">
    <a:wholeTbl>
      <a:tcTxStyle>
        <a:fontRef idx="minor"/>
        <a:schemeClr val="tx1"/>
      </a:tcTxStyle>
      <a:tcStyle>
        <a:tcBdr>
          <a:left>
            <a:ln>
              <a:noFill/>
            </a:ln>
          </a:left>
          <a:right>
            <a:ln>
              <a:noFill/>
            </a:ln>
          </a:right>
          <a:top>
            <a:ln w="6350">
              <a:solidFill>
                <a:srgbClr val="CB7C78"/>
              </a:solidFill>
            </a:ln>
          </a:top>
          <a:bottom>
            <a:ln w="6350">
              <a:solidFill>
                <a:srgbClr val="CB7C78"/>
              </a:solidFill>
            </a:ln>
          </a:bottom>
          <a:insideH>
            <a:ln w="6350">
              <a:solidFill>
                <a:srgbClr val="CB7C78"/>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DAC5C5"/>
          </a:solidFill>
        </a:fill>
      </a:tcStyle>
    </a:band2H>
    <a:band1V>
      <a:tcStyle>
        <a:tcBdr/>
        <a:fill>
          <a:solidFill>
            <a:srgbClr val="DAC5C5"/>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CB7C78"/>
              </a:solidFill>
            </a:ln>
          </a:top>
          <a:bottom>
            <a:ln w="19050">
              <a:solidFill>
                <a:srgbClr val="CB7C78"/>
              </a:solidFill>
            </a:ln>
          </a:bottom>
        </a:tcBdr>
        <a:fill>
          <a:noFill/>
        </a:fill>
      </a:tcStyle>
    </a:lastRow>
    <a:firstRow>
      <a:tcTxStyle b="on">
        <a:fontRef idx="minor"/>
        <a:schemeClr val="bg1"/>
      </a:tcTxStyle>
      <a:tcStyle>
        <a:tcBdr>
          <a:top>
            <a:ln>
              <a:noFill/>
            </a:ln>
          </a:top>
          <a:bottom>
            <a:ln>
              <a:noFill/>
            </a:ln>
          </a:bottom>
        </a:tcBdr>
        <a:fill>
          <a:solidFill>
            <a:srgbClr val="CB7C78"/>
          </a:solidFill>
        </a:fill>
      </a:tcStyle>
    </a:firstRow>
  </a:tblStyle>
  <a:tblStyle styleId="{341639D1-FA1C-4AE1-8705-CAF77B6581E0}" styleName="BMS Table Mint">
    <a:wholeTbl>
      <a:tcTxStyle>
        <a:fontRef idx="minor"/>
        <a:schemeClr val="tx1"/>
      </a:tcTxStyle>
      <a:tcStyle>
        <a:tcBdr>
          <a:left>
            <a:ln>
              <a:noFill/>
            </a:ln>
          </a:left>
          <a:right>
            <a:ln>
              <a:noFill/>
            </a:ln>
          </a:right>
          <a:top>
            <a:ln w="6350">
              <a:solidFill>
                <a:srgbClr val="59FFB9"/>
              </a:solidFill>
            </a:ln>
          </a:top>
          <a:bottom>
            <a:ln w="6350">
              <a:solidFill>
                <a:srgbClr val="59FFB9"/>
              </a:solidFill>
            </a:ln>
          </a:bottom>
          <a:insideH>
            <a:ln w="6350">
              <a:solidFill>
                <a:srgbClr val="59FFB9"/>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C5FFE6"/>
          </a:solidFill>
        </a:fill>
      </a:tcStyle>
    </a:band2H>
    <a:band1V>
      <a:tcStyle>
        <a:tcBdr/>
        <a:fill>
          <a:solidFill>
            <a:srgbClr val="C5FFE6"/>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59FFB9"/>
              </a:solidFill>
            </a:ln>
          </a:top>
          <a:bottom>
            <a:ln w="19050">
              <a:solidFill>
                <a:srgbClr val="59FFB9"/>
              </a:solidFill>
            </a:ln>
          </a:bottom>
        </a:tcBdr>
        <a:fill>
          <a:noFill/>
        </a:fill>
      </a:tcStyle>
    </a:lastRow>
    <a:firstRow>
      <a:tcTxStyle b="on">
        <a:fontRef idx="minor"/>
        <a:schemeClr val="tx1"/>
      </a:tcTxStyle>
      <a:tcStyle>
        <a:tcBdr>
          <a:top>
            <a:ln>
              <a:noFill/>
            </a:ln>
          </a:top>
          <a:bottom>
            <a:ln>
              <a:noFill/>
            </a:ln>
          </a:bottom>
        </a:tcBdr>
        <a:fill>
          <a:solidFill>
            <a:srgbClr val="59FFB9"/>
          </a:solidFill>
        </a:fill>
      </a:tcStyle>
    </a:firstRow>
  </a:tblStyle>
  <a:tblStyle styleId="{634F3CDC-9E1D-4E82-9B7D-985DE547036D}" styleName="BMS Table Aqua">
    <a:wholeTbl>
      <a:tcTxStyle>
        <a:fontRef idx="minor"/>
        <a:schemeClr val="tx1"/>
      </a:tcTxStyle>
      <a:tcStyle>
        <a:tcBdr>
          <a:left>
            <a:ln>
              <a:noFill/>
            </a:ln>
          </a:left>
          <a:right>
            <a:ln>
              <a:noFill/>
            </a:ln>
          </a:right>
          <a:top>
            <a:ln w="6350">
              <a:solidFill>
                <a:srgbClr val="33D6F1"/>
              </a:solidFill>
            </a:ln>
          </a:top>
          <a:bottom>
            <a:ln w="6350">
              <a:solidFill>
                <a:srgbClr val="33D6F1"/>
              </a:solidFill>
            </a:ln>
          </a:bottom>
          <a:insideH>
            <a:ln w="6350">
              <a:solidFill>
                <a:srgbClr val="33D6F1"/>
              </a:solidFill>
            </a:ln>
          </a:insideH>
          <a:insideV>
            <a:ln>
              <a:noFill/>
            </a:ln>
          </a:insideV>
        </a:tcBdr>
        <a:fill>
          <a:noFill/>
        </a:fill>
      </a:tcStyle>
    </a:wholeTbl>
    <a:band1H>
      <a:tcStyle>
        <a:tcBdr/>
        <a:fill>
          <a:noFill/>
        </a:fill>
      </a:tcStyle>
    </a:band1H>
    <a:band2H>
      <a:tcStyle>
        <a:tcBdr>
          <a:top>
            <a:ln>
              <a:noFill/>
            </a:ln>
          </a:top>
          <a:bottom>
            <a:ln>
              <a:noFill/>
            </a:ln>
          </a:bottom>
        </a:tcBdr>
        <a:fill>
          <a:solidFill>
            <a:srgbClr val="C0F2FB"/>
          </a:solidFill>
        </a:fill>
      </a:tcStyle>
    </a:band2H>
    <a:band1V>
      <a:tcStyle>
        <a:tcBdr/>
        <a:fill>
          <a:solidFill>
            <a:srgbClr val="C0F2FB"/>
          </a:solidFill>
        </a:fill>
      </a:tcStyle>
    </a:band1V>
    <a:band2V>
      <a:tcStyle>
        <a:tcBdr/>
        <a:fill>
          <a:noFill/>
        </a:fill>
      </a:tcStyle>
    </a:band2V>
    <a:lastCol>
      <a:tcTxStyle b="on"/>
      <a:tcStyle>
        <a:tcBdr/>
      </a:tcStyle>
    </a:lastCol>
    <a:firstCol>
      <a:tcTxStyle b="on"/>
      <a:tcStyle>
        <a:tcBdr/>
      </a:tcStyle>
    </a:firstCol>
    <a:lastRow>
      <a:tcTxStyle b="on"/>
      <a:tcStyle>
        <a:tcBdr>
          <a:top>
            <a:ln w="19050">
              <a:solidFill>
                <a:srgbClr val="33D6F1"/>
              </a:solidFill>
            </a:ln>
          </a:top>
          <a:bottom>
            <a:ln w="19050">
              <a:solidFill>
                <a:srgbClr val="33D6F1"/>
              </a:solidFill>
            </a:ln>
          </a:bottom>
        </a:tcBdr>
        <a:fill>
          <a:noFill/>
        </a:fill>
      </a:tcStyle>
    </a:lastRow>
    <a:firstRow>
      <a:tcTxStyle b="on">
        <a:fontRef idx="minor"/>
        <a:schemeClr val="tx1"/>
      </a:tcTxStyle>
      <a:tcStyle>
        <a:tcBdr>
          <a:top>
            <a:ln>
              <a:noFill/>
            </a:ln>
          </a:top>
          <a:bottom>
            <a:ln>
              <a:noFill/>
            </a:ln>
          </a:bottom>
        </a:tcBdr>
        <a:fill>
          <a:solidFill>
            <a:srgbClr val="33D6F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61"/>
  </p:normalViewPr>
  <p:slideViewPr>
    <p:cSldViewPr snapToGrid="0">
      <p:cViewPr varScale="1">
        <p:scale>
          <a:sx n="114" d="100"/>
          <a:sy n="114" d="100"/>
        </p:scale>
        <p:origin x="496" y="16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2.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3.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726330298098217E-2"/>
          <c:y val="0.120580927384077"/>
          <c:w val="0.94427370095435326"/>
          <c:h val="0.46949686414929609"/>
        </c:manualLayout>
      </c:layout>
      <c:barChart>
        <c:barDir val="col"/>
        <c:grouping val="clustered"/>
        <c:varyColors val="0"/>
        <c:ser>
          <c:idx val="0"/>
          <c:order val="0"/>
          <c:tx>
            <c:strRef>
              <c:f>Sheet1!$B$1</c:f>
              <c:strCache>
                <c:ptCount val="1"/>
                <c:pt idx="0">
                  <c:v>Pre-Activity</c:v>
                </c:pt>
              </c:strCache>
            </c:strRef>
          </c:tx>
          <c:spPr>
            <a:solidFill>
              <a:srgbClr val="FFD186"/>
            </a:solidFill>
            <a:ln>
              <a:noFill/>
            </a:ln>
            <a:effectLst/>
          </c:spPr>
          <c:invertIfNegative val="0"/>
          <c:dLbls>
            <c:dLbl>
              <c:idx val="0"/>
              <c:tx>
                <c:rich>
                  <a:bodyPr/>
                  <a:lstStyle/>
                  <a:p>
                    <a:fld id="{B29C2C04-0E2F-4BBE-B425-1A54C423096A}" type="VALUE">
                      <a:rPr lang="en-US" b="1"/>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16B-4493-85E0-40205D02931F}"/>
                </c:ext>
              </c:extLst>
            </c:dLbl>
            <c:dLbl>
              <c:idx val="1"/>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fld id="{B272DEEA-E43A-46DE-BCF0-A72348EEC8A6}" type="VALUE">
                      <a:rPr lang="en-US" b="1"/>
                      <a:pPr>
                        <a:defRPr b="1">
                          <a:solidFill>
                            <a:schemeClr val="tx1"/>
                          </a:solidFill>
                        </a:defRPr>
                      </a:pPr>
                      <a:t>[VALUE]</a:t>
                    </a:fld>
                    <a:endParaRPr lang="en-US"/>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16B-4493-85E0-40205D02931F}"/>
                </c:ext>
              </c:extLst>
            </c:dLbl>
            <c:dLbl>
              <c:idx val="2"/>
              <c:tx>
                <c:rich>
                  <a:bodyPr/>
                  <a:lstStyle/>
                  <a:p>
                    <a:fld id="{96D8F0C5-45DA-4C08-A5E2-CFAF36AB084B}" type="VALUE">
                      <a:rPr lang="en-US" b="1"/>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16B-4493-85E0-40205D02931F}"/>
                </c:ext>
              </c:extLst>
            </c:dLbl>
            <c:dLbl>
              <c:idx val="3"/>
              <c:tx>
                <c:rich>
                  <a:bodyPr/>
                  <a:lstStyle/>
                  <a:p>
                    <a:fld id="{2EE26A7E-6B46-45B9-B774-0469FD37B1BB}" type="VALUE">
                      <a:rPr lang="en-US" b="0">
                        <a:solidFill>
                          <a:schemeClr val="tx1"/>
                        </a:solidFill>
                      </a:rPr>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16B-4493-85E0-40205D02931F}"/>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 #1</c:v>
                </c:pt>
                <c:pt idx="1">
                  <c:v>LO #2</c:v>
                </c:pt>
                <c:pt idx="2">
                  <c:v>LO #3</c:v>
                </c:pt>
              </c:strCache>
            </c:strRef>
          </c:cat>
          <c:val>
            <c:numRef>
              <c:f>Sheet1!$B$2:$B$4</c:f>
              <c:numCache>
                <c:formatCode>0%</c:formatCode>
                <c:ptCount val="3"/>
                <c:pt idx="0">
                  <c:v>0.37</c:v>
                </c:pt>
                <c:pt idx="1">
                  <c:v>0.3</c:v>
                </c:pt>
                <c:pt idx="2">
                  <c:v>0.35</c:v>
                </c:pt>
              </c:numCache>
            </c:numRef>
          </c:val>
          <c:extLst>
            <c:ext xmlns:c16="http://schemas.microsoft.com/office/drawing/2014/chart" uri="{C3380CC4-5D6E-409C-BE32-E72D297353CC}">
              <c16:uniqueId val="{00000004-F16B-4493-85E0-40205D02931F}"/>
            </c:ext>
          </c:extLst>
        </c:ser>
        <c:ser>
          <c:idx val="1"/>
          <c:order val="1"/>
          <c:tx>
            <c:strRef>
              <c:f>Sheet1!$C$1</c:f>
              <c:strCache>
                <c:ptCount val="1"/>
                <c:pt idx="0">
                  <c:v>Post-Activity </c:v>
                </c:pt>
              </c:strCache>
            </c:strRef>
          </c:tx>
          <c:spPr>
            <a:solidFill>
              <a:schemeClr val="accent3"/>
            </a:solidFill>
            <a:ln>
              <a:noFill/>
            </a:ln>
            <a:effectLst/>
          </c:spPr>
          <c:invertIfNegative val="0"/>
          <c:dLbls>
            <c:dLbl>
              <c:idx val="0"/>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fld id="{CDD05EA0-1EF3-4A8A-9DA5-AF2FE13C92D0}" type="VALUE">
                      <a:rPr lang="en-US" b="1"/>
                      <a:pPr>
                        <a:defRPr b="1">
                          <a:solidFill>
                            <a:schemeClr val="tx1"/>
                          </a:solidFill>
                        </a:defRPr>
                      </a:pPr>
                      <a:t>[VALUE]</a:t>
                    </a:fld>
                    <a:endParaRPr lang="en-US"/>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16B-4493-85E0-40205D02931F}"/>
                </c:ext>
              </c:extLst>
            </c:dLbl>
            <c:dLbl>
              <c:idx val="1"/>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fld id="{E204BA35-0D8E-45A4-A666-6662148DE6E8}" type="VALUE">
                      <a:rPr lang="en-US" b="1"/>
                      <a:pPr>
                        <a:defRPr b="1">
                          <a:solidFill>
                            <a:schemeClr val="tx1"/>
                          </a:solidFill>
                        </a:defRPr>
                      </a:pPr>
                      <a:t>[VALUE]</a:t>
                    </a:fld>
                    <a:endParaRPr lang="en-US"/>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F16B-4493-85E0-40205D02931F}"/>
                </c:ext>
              </c:extLst>
            </c:dLbl>
            <c:dLbl>
              <c:idx val="2"/>
              <c:tx>
                <c:rich>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fld id="{3B7CA624-7FB7-4A39-890F-322D2F78A56F}" type="VALUE">
                      <a:rPr lang="en-US" b="1"/>
                      <a:pPr>
                        <a:defRPr b="1">
                          <a:solidFill>
                            <a:schemeClr val="tx1"/>
                          </a:solidFill>
                        </a:defRPr>
                      </a:pPr>
                      <a:t>[VALUE]</a:t>
                    </a:fld>
                    <a:endParaRPr lang="en-US"/>
                  </a:p>
                </c:rich>
              </c:tx>
              <c:spPr>
                <a:noFill/>
                <a:ln>
                  <a:noFill/>
                </a:ln>
                <a:effectLst/>
              </c:spPr>
              <c:txPr>
                <a:bodyPr rot="0" spcFirstLastPara="1" vertOverflow="ellipsis" vert="horz" wrap="square" anchor="ctr" anchorCtr="1"/>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16B-4493-85E0-40205D02931F}"/>
                </c:ext>
              </c:extLst>
            </c:dLbl>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 #1</c:v>
                </c:pt>
                <c:pt idx="1">
                  <c:v>LO #2</c:v>
                </c:pt>
                <c:pt idx="2">
                  <c:v>LO #3</c:v>
                </c:pt>
              </c:strCache>
            </c:strRef>
          </c:cat>
          <c:val>
            <c:numRef>
              <c:f>Sheet1!$C$2:$C$4</c:f>
              <c:numCache>
                <c:formatCode>0%</c:formatCode>
                <c:ptCount val="3"/>
                <c:pt idx="0">
                  <c:v>0.45</c:v>
                </c:pt>
                <c:pt idx="1">
                  <c:v>0.61</c:v>
                </c:pt>
                <c:pt idx="2">
                  <c:v>0.56000000000000005</c:v>
                </c:pt>
              </c:numCache>
            </c:numRef>
          </c:val>
          <c:extLst>
            <c:ext xmlns:c16="http://schemas.microsoft.com/office/drawing/2014/chart" uri="{C3380CC4-5D6E-409C-BE32-E72D297353CC}">
              <c16:uniqueId val="{00000008-F16B-4493-85E0-40205D02931F}"/>
            </c:ext>
          </c:extLst>
        </c:ser>
        <c:ser>
          <c:idx val="2"/>
          <c:order val="2"/>
          <c:tx>
            <c:strRef>
              <c:f>Sheet1!$D$1</c:f>
              <c:strCache>
                <c:ptCount val="1"/>
                <c:pt idx="0">
                  <c:v>Remaining Gaps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LO #1</c:v>
                </c:pt>
                <c:pt idx="1">
                  <c:v>LO #2</c:v>
                </c:pt>
                <c:pt idx="2">
                  <c:v>LO #3</c:v>
                </c:pt>
              </c:strCache>
            </c:strRef>
          </c:cat>
          <c:val>
            <c:numRef>
              <c:f>Sheet1!$D$2:$D$4</c:f>
              <c:numCache>
                <c:formatCode>0%</c:formatCode>
                <c:ptCount val="3"/>
                <c:pt idx="0">
                  <c:v>0.55000000000000004</c:v>
                </c:pt>
                <c:pt idx="1">
                  <c:v>0.39</c:v>
                </c:pt>
                <c:pt idx="2">
                  <c:v>0.44</c:v>
                </c:pt>
              </c:numCache>
            </c:numRef>
          </c:val>
          <c:extLst>
            <c:ext xmlns:c16="http://schemas.microsoft.com/office/drawing/2014/chart" uri="{C3380CC4-5D6E-409C-BE32-E72D297353CC}">
              <c16:uniqueId val="{00000009-F16B-4493-85E0-40205D02931F}"/>
            </c:ext>
          </c:extLst>
        </c:ser>
        <c:dLbls>
          <c:dLblPos val="outEnd"/>
          <c:showLegendKey val="0"/>
          <c:showVal val="1"/>
          <c:showCatName val="0"/>
          <c:showSerName val="0"/>
          <c:showPercent val="0"/>
          <c:showBubbleSize val="0"/>
        </c:dLbls>
        <c:gapWidth val="219"/>
        <c:axId val="996314416"/>
        <c:axId val="996314960"/>
      </c:barChart>
      <c:catAx>
        <c:axId val="996314416"/>
        <c:scaling>
          <c:orientation val="minMax"/>
        </c:scaling>
        <c:delete val="1"/>
        <c:axPos val="b"/>
        <c:numFmt formatCode="General" sourceLinked="1"/>
        <c:majorTickMark val="none"/>
        <c:minorTickMark val="none"/>
        <c:tickLblPos val="nextTo"/>
        <c:crossAx val="996314960"/>
        <c:crosses val="autoZero"/>
        <c:auto val="0"/>
        <c:lblAlgn val="ctr"/>
        <c:lblOffset val="100"/>
        <c:tickLblSkip val="1"/>
        <c:noMultiLvlLbl val="1"/>
      </c:catAx>
      <c:valAx>
        <c:axId val="996314960"/>
        <c:scaling>
          <c:orientation val="minMax"/>
          <c:max val="1"/>
        </c:scaling>
        <c:delete val="1"/>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r>
                  <a:rPr lang="en-US"/>
                  <a:t>Absolute</a:t>
                </a:r>
                <a:r>
                  <a:rPr lang="en-US" baseline="0"/>
                  <a:t> Percentage Gains </a:t>
                </a:r>
                <a:endParaRPr lang="en-US"/>
              </a:p>
            </c:rich>
          </c:tx>
          <c:layout>
            <c:manualLayout>
              <c:xMode val="edge"/>
              <c:yMode val="edge"/>
              <c:x val="1.1985018726591761E-2"/>
              <c:y val="5.4193332216451638E-2"/>
            </c:manualLayout>
          </c:layout>
          <c:overlay val="0"/>
          <c:spPr>
            <a:noFill/>
            <a:ln>
              <a:noFill/>
            </a:ln>
            <a:effectLst/>
          </c:spPr>
          <c:txPr>
            <a:bodyPr rot="-54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crossAx val="996314416"/>
        <c:crosses val="autoZero"/>
        <c:crossBetween val="between"/>
        <c:majorUnit val="0.2"/>
      </c:valAx>
      <c:spPr>
        <a:noFill/>
        <a:ln>
          <a:noFill/>
        </a:ln>
        <a:effectLst/>
      </c:spPr>
    </c:plotArea>
    <c:legend>
      <c:legendPos val="t"/>
      <c:legendEntry>
        <c:idx val="0"/>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legendEntry>
      <c:layout>
        <c:manualLayout>
          <c:xMode val="edge"/>
          <c:yMode val="edge"/>
          <c:x val="9.115450901529186E-2"/>
          <c:y val="5.8402492641436259E-2"/>
          <c:w val="0.85949564445105209"/>
          <c:h val="0.11912237748337955"/>
        </c:manualLayout>
      </c:layout>
      <c:overlay val="0"/>
      <c:spPr>
        <a:solidFill>
          <a:schemeClr val="bg1"/>
        </a:solidFill>
        <a:ln>
          <a:noFill/>
        </a:ln>
        <a:effectLst/>
      </c:spPr>
      <c:txPr>
        <a:bodyPr rot="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sz="1050"/>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779759635308746E-2"/>
          <c:y val="0.16437642169728786"/>
          <c:w val="0.91275455777902081"/>
          <c:h val="0.66900586435741483"/>
        </c:manualLayout>
      </c:layout>
      <c:barChart>
        <c:barDir val="col"/>
        <c:grouping val="clustered"/>
        <c:varyColors val="0"/>
        <c:ser>
          <c:idx val="0"/>
          <c:order val="0"/>
          <c:tx>
            <c:strRef>
              <c:f>Sheet1!$B$1</c:f>
              <c:strCache>
                <c:ptCount val="1"/>
                <c:pt idx="0">
                  <c:v>% of Learners (N=X)</c:v>
                </c:pt>
              </c:strCache>
            </c:strRef>
          </c:tx>
          <c:spPr>
            <a:solidFill>
              <a:srgbClr val="595454"/>
            </a:solidFill>
            <a:ln>
              <a:noFill/>
            </a:ln>
            <a:effectLst/>
          </c:spPr>
          <c:invertIfNegative val="0"/>
          <c:cat>
            <c:strRef>
              <c:f>Sheet1!$A$2:$A$5</c:f>
              <c:strCache>
                <c:ptCount val="4"/>
                <c:pt idx="0">
                  <c:v>Change 1</c:v>
                </c:pt>
                <c:pt idx="1">
                  <c:v>Change 2</c:v>
                </c:pt>
                <c:pt idx="2">
                  <c:v>Change 3</c:v>
                </c:pt>
                <c:pt idx="3">
                  <c:v>Change 4</c:v>
                </c:pt>
              </c:strCache>
            </c:strRef>
          </c:cat>
          <c:val>
            <c:numRef>
              <c:f>Sheet1!$B$2:$B$5</c:f>
              <c:numCache>
                <c:formatCode>0%</c:formatCode>
                <c:ptCount val="4"/>
                <c:pt idx="0">
                  <c:v>0.3</c:v>
                </c:pt>
                <c:pt idx="1">
                  <c:v>0.15</c:v>
                </c:pt>
                <c:pt idx="2">
                  <c:v>0.2</c:v>
                </c:pt>
                <c:pt idx="3">
                  <c:v>0.25</c:v>
                </c:pt>
              </c:numCache>
            </c:numRef>
          </c:val>
          <c:extLst>
            <c:ext xmlns:c16="http://schemas.microsoft.com/office/drawing/2014/chart" uri="{C3380CC4-5D6E-409C-BE32-E72D297353CC}">
              <c16:uniqueId val="{00000000-4153-4405-8A32-2743910F5C2A}"/>
            </c:ext>
          </c:extLst>
        </c:ser>
        <c:ser>
          <c:idx val="1"/>
          <c:order val="1"/>
          <c:tx>
            <c:strRef>
              <c:f>Sheet1!$C$1</c:f>
              <c:strCache>
                <c:ptCount val="1"/>
              </c:strCache>
            </c:strRef>
          </c:tx>
          <c:spPr>
            <a:solidFill>
              <a:srgbClr val="A69F9F"/>
            </a:solidFill>
            <a:ln>
              <a:noFill/>
            </a:ln>
            <a:effectLst/>
          </c:spPr>
          <c:invertIfNegative val="0"/>
          <c:cat>
            <c:strRef>
              <c:f>Sheet1!$A$2:$A$5</c:f>
              <c:strCache>
                <c:ptCount val="4"/>
                <c:pt idx="0">
                  <c:v>Change 1</c:v>
                </c:pt>
                <c:pt idx="1">
                  <c:v>Change 2</c:v>
                </c:pt>
                <c:pt idx="2">
                  <c:v>Change 3</c:v>
                </c:pt>
                <c:pt idx="3">
                  <c:v>Change 4</c:v>
                </c:pt>
              </c:strCache>
            </c:strRef>
          </c:cat>
          <c:val>
            <c:numRef>
              <c:f>Sheet1!$C$2:$C$5</c:f>
              <c:numCache>
                <c:formatCode>General</c:formatCode>
                <c:ptCount val="4"/>
              </c:numCache>
            </c:numRef>
          </c:val>
          <c:extLst>
            <c:ext xmlns:c16="http://schemas.microsoft.com/office/drawing/2014/chart" uri="{C3380CC4-5D6E-409C-BE32-E72D297353CC}">
              <c16:uniqueId val="{00000001-4153-4405-8A32-2743910F5C2A}"/>
            </c:ext>
          </c:extLst>
        </c:ser>
        <c:dLbls>
          <c:showLegendKey val="0"/>
          <c:showVal val="0"/>
          <c:showCatName val="0"/>
          <c:showSerName val="0"/>
          <c:showPercent val="0"/>
          <c:showBubbleSize val="0"/>
        </c:dLbls>
        <c:gapWidth val="219"/>
        <c:overlap val="-27"/>
        <c:axId val="856896424"/>
        <c:axId val="856895112"/>
      </c:barChart>
      <c:catAx>
        <c:axId val="856896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595454"/>
                </a:solidFill>
                <a:latin typeface="+mn-lt"/>
                <a:ea typeface="+mn-ea"/>
                <a:cs typeface="+mn-cs"/>
              </a:defRPr>
            </a:pPr>
            <a:endParaRPr lang="en-US"/>
          </a:p>
        </c:txPr>
        <c:crossAx val="856895112"/>
        <c:crosses val="autoZero"/>
        <c:auto val="1"/>
        <c:lblAlgn val="ctr"/>
        <c:lblOffset val="100"/>
        <c:noMultiLvlLbl val="0"/>
      </c:catAx>
      <c:valAx>
        <c:axId val="8568951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5689642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078457444556712"/>
          <c:y val="9.9211876150850573E-2"/>
          <c:w val="0.5220739554718663"/>
          <c:h val="0.82395668721143289"/>
        </c:manualLayout>
      </c:layout>
      <c:pieChart>
        <c:varyColors val="1"/>
        <c:ser>
          <c:idx val="0"/>
          <c:order val="0"/>
          <c:tx>
            <c:strRef>
              <c:f>Sheet1!$B$1</c:f>
              <c:strCache>
                <c:ptCount val="1"/>
                <c:pt idx="0">
                  <c:v>Sales</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B46C-438F-9B59-2975C2AEA26D}"/>
              </c:ext>
            </c:extLst>
          </c:dPt>
          <c:dPt>
            <c:idx val="1"/>
            <c:bubble3D val="0"/>
            <c:spPr>
              <a:solidFill>
                <a:schemeClr val="bg2"/>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B46C-438F-9B59-2975C2AEA26D}"/>
              </c:ext>
            </c:extLst>
          </c:dPt>
          <c:dPt>
            <c:idx val="2"/>
            <c:bubble3D val="0"/>
            <c:spPr>
              <a:solidFill>
                <a:schemeClr val="accent6"/>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B46C-438F-9B59-2975C2AEA26D}"/>
              </c:ext>
            </c:extLst>
          </c:dPt>
          <c:dPt>
            <c:idx val="3"/>
            <c:bubble3D val="0"/>
            <c:spPr>
              <a:solidFill>
                <a:schemeClr val="accent5"/>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B46C-438F-9B59-2975C2AEA26D}"/>
              </c:ext>
            </c:extLst>
          </c:dPt>
          <c:dPt>
            <c:idx val="4"/>
            <c:bubble3D val="0"/>
            <c:spPr>
              <a:solidFill>
                <a:schemeClr val="accent4"/>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9-B46C-438F-9B59-2975C2AEA26D}"/>
              </c:ext>
            </c:extLst>
          </c:dPt>
          <c:dPt>
            <c:idx val="5"/>
            <c:bubble3D val="0"/>
            <c:spPr>
              <a:solidFill>
                <a:schemeClr val="accent3"/>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B-B46C-438F-9B59-2975C2AEA26D}"/>
              </c:ext>
            </c:extLst>
          </c:dPt>
          <c:dPt>
            <c:idx val="6"/>
            <c:bubble3D val="0"/>
            <c:spPr>
              <a:solidFill>
                <a:schemeClr val="accent2"/>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D-B46C-438F-9B59-2975C2AEA26D}"/>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0">
                  <c:v>Adverse Events</c:v>
                </c:pt>
                <c:pt idx="1">
                  <c:v>Biomarker testing</c:v>
                </c:pt>
                <c:pt idx="2">
                  <c:v>Sequencing </c:v>
                </c:pt>
                <c:pt idx="3">
                  <c:v>Clinical Data</c:v>
                </c:pt>
                <c:pt idx="4">
                  <c:v>Topic #1</c:v>
                </c:pt>
                <c:pt idx="5">
                  <c:v>Topic #2</c:v>
                </c:pt>
                <c:pt idx="6">
                  <c:v>Topic #3</c:v>
                </c:pt>
              </c:strCache>
            </c:strRef>
          </c:cat>
          <c:val>
            <c:numRef>
              <c:f>Sheet1!$B$2:$B$8</c:f>
              <c:numCache>
                <c:formatCode>0%</c:formatCode>
                <c:ptCount val="7"/>
                <c:pt idx="0">
                  <c:v>0.5</c:v>
                </c:pt>
                <c:pt idx="1">
                  <c:v>0.08</c:v>
                </c:pt>
                <c:pt idx="2">
                  <c:v>0.08</c:v>
                </c:pt>
                <c:pt idx="3">
                  <c:v>0.08</c:v>
                </c:pt>
                <c:pt idx="4">
                  <c:v>0.08</c:v>
                </c:pt>
                <c:pt idx="5">
                  <c:v>0.08</c:v>
                </c:pt>
                <c:pt idx="6">
                  <c:v>0.08</c:v>
                </c:pt>
              </c:numCache>
            </c:numRef>
          </c:val>
          <c:extLst>
            <c:ext xmlns:c16="http://schemas.microsoft.com/office/drawing/2014/chart" uri="{C3380CC4-5D6E-409C-BE32-E72D297353CC}">
              <c16:uniqueId val="{0000000E-B46C-438F-9B59-2975C2AEA26D}"/>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1.3846672673291498E-2"/>
          <c:y val="0.2104095583838044"/>
          <c:w val="0.41316169860958835"/>
          <c:h val="0.56505830085374431"/>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en-US" sz="1600" b="1"/>
              <a:t>Attendance</a:t>
            </a:r>
            <a:r>
              <a:rPr lang="en-US" sz="1600" b="1" baseline="0"/>
              <a:t> (% and n value)</a:t>
            </a:r>
            <a:endParaRPr lang="en-US" sz="1600" b="1"/>
          </a:p>
        </c:rich>
      </c:tx>
      <c:layout>
        <c:manualLayout>
          <c:xMode val="edge"/>
          <c:yMode val="edge"/>
          <c:x val="0.1473040699369913"/>
          <c:y val="0"/>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034612789637243"/>
          <c:y val="0.12140230414333432"/>
          <c:w val="0.65447081628109938"/>
          <c:h val="0.75144541909883866"/>
        </c:manualLayout>
      </c:layout>
      <c:pieChart>
        <c:varyColors val="1"/>
        <c:ser>
          <c:idx val="0"/>
          <c:order val="0"/>
          <c:tx>
            <c:strRef>
              <c:f>Sheet1!$B$1</c:f>
              <c:strCache>
                <c:ptCount val="1"/>
                <c:pt idx="0">
                  <c:v>percentage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AD8-4489-833C-D0A38F808AB3}"/>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AD8-4489-833C-D0A38F808AB3}"/>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AD8-4489-833C-D0A38F808AB3}"/>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AD8-4489-833C-D0A38F808AB3}"/>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AD8-4489-833C-D0A38F808AB3}"/>
              </c:ext>
            </c:extLst>
          </c:dPt>
          <c:dLbls>
            <c:dLbl>
              <c:idx val="0"/>
              <c:layout>
                <c:manualLayout>
                  <c:x val="-0.22270872915050796"/>
                  <c:y val="0"/>
                </c:manualLayout>
              </c:layout>
              <c:tx>
                <c:rich>
                  <a:bodyPr/>
                  <a:lstStyle/>
                  <a:p>
                    <a:fld id="{7DE7EA93-FD9C-4231-BEE3-8265E908EABA}" type="PERCENTAGE">
                      <a:rPr lang="en-US" smtClean="0"/>
                      <a:pPr/>
                      <a:t>[PERCENTAGE]</a:t>
                    </a:fld>
                    <a:r>
                      <a:rPr lang="en-US"/>
                      <a:t>, 100</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AD8-4489-833C-D0A38F808AB3}"/>
                </c:ext>
              </c:extLst>
            </c:dLbl>
            <c:dLbl>
              <c:idx val="1"/>
              <c:layout>
                <c:manualLayout>
                  <c:x val="0.12458741682057989"/>
                  <c:y val="-0.14456999125109363"/>
                </c:manualLayout>
              </c:layout>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fld id="{929DE574-885E-4044-B378-37ACCA331D5E}" type="VALUE">
                      <a:rPr lang="en-US" smtClean="0"/>
                      <a:pPr>
                        <a:defRPr/>
                      </a:pPr>
                      <a:t>[VALUE]</a:t>
                    </a:fld>
                    <a:r>
                      <a:rPr lang="en-US"/>
                      <a:t>, 50</a:t>
                    </a:r>
                  </a:p>
                </c:rich>
              </c:tx>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AD8-4489-833C-D0A38F808AB3}"/>
                </c:ext>
              </c:extLst>
            </c:dLbl>
            <c:dLbl>
              <c:idx val="2"/>
              <c:layout>
                <c:manualLayout>
                  <c:x val="0.18480302052863667"/>
                  <c:y val="3.8228346456692913E-3"/>
                </c:manualLayout>
              </c:layout>
              <c:tx>
                <c:rich>
                  <a:bodyPr/>
                  <a:lstStyle/>
                  <a:p>
                    <a:fld id="{69555DE1-567C-4307-AC30-A451BE6DCC9D}" type="VALUE">
                      <a:rPr lang="en-US" smtClean="0"/>
                      <a:pPr/>
                      <a:t>[VALUE]</a:t>
                    </a:fld>
                    <a:r>
                      <a:rPr lang="en-US"/>
                      <a:t>, 25</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7AD8-4489-833C-D0A38F808AB3}"/>
                </c:ext>
              </c:extLst>
            </c:dLbl>
            <c:dLbl>
              <c:idx val="3"/>
              <c:layout>
                <c:manualLayout>
                  <c:x val="0.15777440371512649"/>
                  <c:y val="6.3888888888888884E-2"/>
                </c:manualLayout>
              </c:layout>
              <c:tx>
                <c:rich>
                  <a:bodyPr/>
                  <a:lstStyle/>
                  <a:p>
                    <a:fld id="{5DE46C06-5C4B-4D9B-A4ED-D3BE0AA9B996}" type="VALUE">
                      <a:rPr lang="en-US" smtClean="0"/>
                      <a:pPr/>
                      <a:t>[VALUE]</a:t>
                    </a:fld>
                    <a:r>
                      <a:rPr lang="en-US"/>
                      <a:t>, 25</a:t>
                    </a:r>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7AD8-4489-833C-D0A38F808AB3}"/>
                </c:ext>
              </c:extLst>
            </c:dLbl>
            <c:dLbl>
              <c:idx val="4"/>
              <c:layout>
                <c:manualLayout>
                  <c:x val="8.9385013564983726E-2"/>
                  <c:y val="8.2291338582677162E-2"/>
                </c:manualLayout>
              </c:layout>
              <c:tx>
                <c:rich>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fld id="{684145C2-7328-4FC6-AC0D-9E840CEDBF85}" type="VALUE">
                      <a:rPr lang="en-US" smtClean="0"/>
                      <a:pPr>
                        <a:defRPr/>
                      </a:pPr>
                      <a:t>[VALUE]</a:t>
                    </a:fld>
                    <a:r>
                      <a:rPr lang="en-US"/>
                      <a:t>, 25</a:t>
                    </a:r>
                  </a:p>
                </c:rich>
              </c:tx>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7AD8-4489-833C-D0A38F808AB3}"/>
                </c:ext>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MD/DO</c:v>
                </c:pt>
                <c:pt idx="1">
                  <c:v>Nurse/NP</c:v>
                </c:pt>
                <c:pt idx="2">
                  <c:v>PA</c:v>
                </c:pt>
                <c:pt idx="3">
                  <c:v>Pharm</c:v>
                </c:pt>
                <c:pt idx="4">
                  <c:v>Other</c:v>
                </c:pt>
              </c:strCache>
            </c:strRef>
          </c:cat>
          <c:val>
            <c:numRef>
              <c:f>Sheet1!$B$2:$B$6</c:f>
              <c:numCache>
                <c:formatCode>0%</c:formatCode>
                <c:ptCount val="5"/>
                <c:pt idx="0">
                  <c:v>0.5</c:v>
                </c:pt>
                <c:pt idx="1">
                  <c:v>0.2</c:v>
                </c:pt>
                <c:pt idx="2">
                  <c:v>0.1</c:v>
                </c:pt>
                <c:pt idx="3">
                  <c:v>0.1</c:v>
                </c:pt>
                <c:pt idx="4">
                  <c:v>0.1</c:v>
                </c:pt>
              </c:numCache>
            </c:numRef>
          </c:val>
          <c:extLst>
            <c:ext xmlns:c16="http://schemas.microsoft.com/office/drawing/2014/chart" uri="{C3380CC4-5D6E-409C-BE32-E72D297353CC}">
              <c16:uniqueId val="{0000000C-7AD8-4489-833C-D0A38F808AB3}"/>
            </c:ext>
          </c:extLst>
        </c:ser>
        <c:ser>
          <c:idx val="1"/>
          <c:order val="1"/>
          <c:tx>
            <c:strRef>
              <c:f>Sheet1!$C$1</c:f>
              <c:strCache>
                <c:ptCount val="1"/>
                <c:pt idx="0">
                  <c:v>Value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B-0581-4C66-A42B-394380A2141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D-0581-4C66-A42B-394380A2141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F-0581-4C66-A42B-394380A2141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1-0581-4C66-A42B-394380A21417}"/>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3-0581-4C66-A42B-394380A21417}"/>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MD/DO</c:v>
                </c:pt>
                <c:pt idx="1">
                  <c:v>Nurse/NP</c:v>
                </c:pt>
                <c:pt idx="2">
                  <c:v>PA</c:v>
                </c:pt>
                <c:pt idx="3">
                  <c:v>Pharm</c:v>
                </c:pt>
                <c:pt idx="4">
                  <c:v>Other</c:v>
                </c:pt>
              </c:strCache>
            </c:strRef>
          </c:cat>
          <c:val>
            <c:numRef>
              <c:f>Sheet1!$C$2:$C$6</c:f>
              <c:numCache>
                <c:formatCode>General</c:formatCode>
                <c:ptCount val="5"/>
                <c:pt idx="0">
                  <c:v>100</c:v>
                </c:pt>
                <c:pt idx="1">
                  <c:v>50</c:v>
                </c:pt>
                <c:pt idx="2">
                  <c:v>10</c:v>
                </c:pt>
                <c:pt idx="3">
                  <c:v>20</c:v>
                </c:pt>
                <c:pt idx="4">
                  <c:v>10</c:v>
                </c:pt>
              </c:numCache>
            </c:numRef>
          </c:val>
          <c:extLst>
            <c:ext xmlns:c16="http://schemas.microsoft.com/office/drawing/2014/chart" uri="{C3380CC4-5D6E-409C-BE32-E72D297353CC}">
              <c16:uniqueId val="{0000000E-7AD8-4489-833C-D0A38F808AB3}"/>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0"/>
          <c:y val="0.82414851268591427"/>
          <c:w val="0.99768135985648521"/>
          <c:h val="0.1647403762029746"/>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tx1"/>
                </a:solidFill>
                <a:latin typeface="+mn-lt"/>
                <a:ea typeface="+mn-ea"/>
                <a:cs typeface="+mn-cs"/>
              </a:defRPr>
            </a:pPr>
            <a:r>
              <a:rPr lang="en-US" sz="1600" b="1">
                <a:solidFill>
                  <a:schemeClr val="tx1"/>
                </a:solidFill>
              </a:rPr>
              <a:t>Attendance by</a:t>
            </a:r>
            <a:r>
              <a:rPr lang="en-US" sz="1600" b="1" baseline="0">
                <a:solidFill>
                  <a:schemeClr val="tx1"/>
                </a:solidFill>
              </a:rPr>
              <a:t> Degree Type</a:t>
            </a:r>
          </a:p>
          <a:p>
            <a:pPr>
              <a:defRPr>
                <a:solidFill>
                  <a:schemeClr val="tx1"/>
                </a:solidFill>
              </a:defRPr>
            </a:pPr>
            <a:r>
              <a:rPr lang="en-US" sz="1600" b="1">
                <a:solidFill>
                  <a:schemeClr val="tx1"/>
                </a:solidFill>
              </a:rPr>
              <a:t> (include % and n value</a:t>
            </a:r>
            <a:r>
              <a:rPr lang="en-US" b="1">
                <a:solidFill>
                  <a:schemeClr val="tx1"/>
                </a:solidFill>
              </a:rPr>
              <a:t>)</a:t>
            </a:r>
          </a:p>
        </c:rich>
      </c:tx>
      <c:layout>
        <c:manualLayout>
          <c:xMode val="edge"/>
          <c:yMode val="edge"/>
          <c:x val="0.24518520958846693"/>
          <c:y val="0"/>
        </c:manualLayout>
      </c:layout>
      <c:overlay val="0"/>
      <c:spPr>
        <a:noFill/>
        <a:ln>
          <a:noFill/>
        </a:ln>
        <a:effectLst/>
      </c:spPr>
      <c:txPr>
        <a:bodyPr rot="0" spcFirstLastPara="1" vertOverflow="ellipsis" vert="horz" wrap="square" anchor="ctr" anchorCtr="1"/>
        <a:lstStyle/>
        <a:p>
          <a:pPr>
            <a:defRPr sz="144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034612789637243"/>
          <c:y val="0.12140230414333432"/>
          <c:w val="0.65447081628109938"/>
          <c:h val="0.75144541909883866"/>
        </c:manualLayout>
      </c:layout>
      <c:pieChart>
        <c:varyColors val="1"/>
        <c:ser>
          <c:idx val="0"/>
          <c:order val="0"/>
          <c:tx>
            <c:strRef>
              <c:f>Sheet1!$B$1</c:f>
              <c:strCache>
                <c:ptCount val="1"/>
                <c:pt idx="0">
                  <c:v>Value</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677-B348-A863-0C173B94BEE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677-B348-A863-0C173B94BEE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677-B348-A863-0C173B94BEE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677-B348-A863-0C173B94BEE0}"/>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677-B348-A863-0C173B94BEE0}"/>
              </c:ext>
            </c:extLst>
          </c:dPt>
          <c:dLbls>
            <c:dLbl>
              <c:idx val="0"/>
              <c:layout>
                <c:manualLayout>
                  <c:x val="-0.10759746171733413"/>
                  <c:y val="-5.1447583701807282E-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677-B348-A863-0C173B94BEE0}"/>
                </c:ext>
              </c:extLst>
            </c:dLbl>
            <c:dLbl>
              <c:idx val="1"/>
              <c:layout>
                <c:manualLayout>
                  <c:x val="6.7545984616664889E-2"/>
                  <c:y val="-9.4960039024074433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677-B348-A863-0C173B94BEE0}"/>
                </c:ext>
              </c:extLst>
            </c:dLbl>
            <c:dLbl>
              <c:idx val="2"/>
              <c:layout>
                <c:manualLayout>
                  <c:x val="0.11974748189341734"/>
                  <c:y val="-1.659179108214187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677-B348-A863-0C173B94BEE0}"/>
                </c:ext>
              </c:extLst>
            </c:dLbl>
            <c:dLbl>
              <c:idx val="3"/>
              <c:layout>
                <c:manualLayout>
                  <c:x val="6.3684630775772785E-2"/>
                  <c:y val="8.3737775186084801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677-B348-A863-0C173B94BEE0}"/>
                </c:ext>
              </c:extLst>
            </c:dLbl>
            <c:dLbl>
              <c:idx val="4"/>
              <c:layout>
                <c:manualLayout>
                  <c:x val="1.4435563836308458E-3"/>
                  <c:y val="8.2031674482195269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677-B348-A863-0C173B94BEE0}"/>
                </c:ext>
              </c:extLst>
            </c:dLbl>
            <c:spPr>
              <a:noFill/>
              <a:ln>
                <a:noFill/>
              </a:ln>
              <a:effectLst/>
            </c:spPr>
            <c:txPr>
              <a:bodyPr rot="0" spcFirstLastPara="1" vertOverflow="ellipsis" vert="horz" wrap="square" anchor="ctr" anchorCtr="0"/>
              <a:lstStyle/>
              <a:p>
                <a:pPr algn="just">
                  <a:defRPr sz="1200" b="0" i="0" u="none" strike="noStrike" kern="1200" baseline="0">
                    <a:solidFill>
                      <a:schemeClr val="bg1"/>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Sheet1!$A$2:$A$6</c:f>
              <c:strCache>
                <c:ptCount val="5"/>
                <c:pt idx="0">
                  <c:v>Specialty 1</c:v>
                </c:pt>
                <c:pt idx="1">
                  <c:v>Specialty 2</c:v>
                </c:pt>
                <c:pt idx="2">
                  <c:v>Specialty 3</c:v>
                </c:pt>
                <c:pt idx="3">
                  <c:v>Specialty 4</c:v>
                </c:pt>
                <c:pt idx="4">
                  <c:v>Other</c:v>
                </c:pt>
              </c:strCache>
            </c:strRef>
          </c:cat>
          <c:val>
            <c:numRef>
              <c:f>Sheet1!$B$2:$B$6</c:f>
              <c:numCache>
                <c:formatCode>0%</c:formatCode>
                <c:ptCount val="5"/>
                <c:pt idx="0">
                  <c:v>0.4</c:v>
                </c:pt>
                <c:pt idx="1">
                  <c:v>0.2</c:v>
                </c:pt>
                <c:pt idx="2">
                  <c:v>0.2</c:v>
                </c:pt>
                <c:pt idx="3">
                  <c:v>0.1</c:v>
                </c:pt>
                <c:pt idx="4">
                  <c:v>0.1</c:v>
                </c:pt>
              </c:numCache>
            </c:numRef>
          </c:val>
          <c:extLst>
            <c:ext xmlns:c16="http://schemas.microsoft.com/office/drawing/2014/chart" uri="{C3380CC4-5D6E-409C-BE32-E72D297353CC}">
              <c16:uniqueId val="{0000000C-2677-B348-A863-0C173B94BEE0}"/>
            </c:ext>
          </c:extLst>
        </c:ser>
        <c:dLbls>
          <c:dLblPos val="bestFit"/>
          <c:showLegendKey val="0"/>
          <c:showVal val="1"/>
          <c:showCatName val="0"/>
          <c:showSerName val="0"/>
          <c:showPercent val="0"/>
          <c:showBubbleSize val="0"/>
          <c:showLeaderLines val="1"/>
        </c:dLbls>
        <c:firstSliceAng val="16"/>
      </c:pieChart>
      <c:spPr>
        <a:noFill/>
        <a:ln>
          <a:noFill/>
        </a:ln>
        <a:effectLst/>
      </c:spPr>
    </c:plotArea>
    <c:legend>
      <c:legendPos val="b"/>
      <c:layout>
        <c:manualLayout>
          <c:xMode val="edge"/>
          <c:yMode val="edge"/>
          <c:x val="0"/>
          <c:y val="0.93525971314825374"/>
          <c:w val="1"/>
          <c:h val="5.4955115098936573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bg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r>
              <a:rPr lang="en-US" sz="1600" b="1"/>
              <a:t>Breakdown by</a:t>
            </a:r>
            <a:r>
              <a:rPr lang="en-US" sz="1600" b="1" baseline="0"/>
              <a:t> Specialty</a:t>
            </a:r>
            <a:endParaRPr lang="en-US" sz="1600" b="1"/>
          </a:p>
        </c:rich>
      </c:tx>
      <c:layout>
        <c:manualLayout>
          <c:xMode val="edge"/>
          <c:yMode val="edge"/>
          <c:x val="0.29784735759960407"/>
          <c:y val="0"/>
        </c:manualLayout>
      </c:layout>
      <c:overlay val="0"/>
      <c:spPr>
        <a:noFill/>
        <a:ln>
          <a:noFill/>
        </a:ln>
        <a:effectLst/>
      </c:spPr>
      <c:txPr>
        <a:bodyPr rot="0" spcFirstLastPara="1" vertOverflow="ellipsis" vert="horz" wrap="square" anchor="ctr" anchorCtr="1"/>
        <a:lstStyle/>
        <a:p>
          <a:pPr>
            <a:defRPr sz="1600" b="1"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0.17034612789637243"/>
          <c:y val="0.12140230414333432"/>
          <c:w val="0.65447081628109938"/>
          <c:h val="0.75144541909883866"/>
        </c:manualLayout>
      </c:layout>
      <c:pieChart>
        <c:varyColors val="1"/>
        <c:ser>
          <c:idx val="0"/>
          <c:order val="0"/>
          <c:tx>
            <c:strRef>
              <c:f>Sheet1!$B$1</c:f>
              <c:strCache>
                <c:ptCount val="1"/>
                <c:pt idx="0">
                  <c:v>Value</c:v>
                </c:pt>
              </c:strCache>
            </c:strRef>
          </c:tx>
          <c:spPr>
            <a:solidFill>
              <a:schemeClr val="accent4"/>
            </a:solidFill>
          </c:spPr>
          <c:dPt>
            <c:idx val="0"/>
            <c:bubble3D val="0"/>
            <c:spPr>
              <a:solidFill>
                <a:schemeClr val="accent4"/>
              </a:solidFill>
              <a:ln w="19050">
                <a:solidFill>
                  <a:schemeClr val="lt1"/>
                </a:solidFill>
              </a:ln>
              <a:effectLst/>
            </c:spPr>
            <c:extLst>
              <c:ext xmlns:c16="http://schemas.microsoft.com/office/drawing/2014/chart" uri="{C3380CC4-5D6E-409C-BE32-E72D297353CC}">
                <c16:uniqueId val="{00000001-2677-B348-A863-0C173B94BEE0}"/>
              </c:ext>
            </c:extLst>
          </c:dPt>
          <c:dPt>
            <c:idx val="1"/>
            <c:bubble3D val="0"/>
            <c:spPr>
              <a:solidFill>
                <a:schemeClr val="accent4"/>
              </a:solidFill>
              <a:ln w="19050">
                <a:solidFill>
                  <a:schemeClr val="lt1"/>
                </a:solidFill>
              </a:ln>
              <a:effectLst/>
            </c:spPr>
            <c:extLst>
              <c:ext xmlns:c16="http://schemas.microsoft.com/office/drawing/2014/chart" uri="{C3380CC4-5D6E-409C-BE32-E72D297353CC}">
                <c16:uniqueId val="{00000003-2677-B348-A863-0C173B94BEE0}"/>
              </c:ext>
            </c:extLst>
          </c:dPt>
          <c:dPt>
            <c:idx val="2"/>
            <c:bubble3D val="0"/>
            <c:spPr>
              <a:solidFill>
                <a:schemeClr val="accent4"/>
              </a:solidFill>
              <a:ln w="19050">
                <a:solidFill>
                  <a:schemeClr val="lt1"/>
                </a:solidFill>
              </a:ln>
              <a:effectLst/>
            </c:spPr>
            <c:extLst>
              <c:ext xmlns:c16="http://schemas.microsoft.com/office/drawing/2014/chart" uri="{C3380CC4-5D6E-409C-BE32-E72D297353CC}">
                <c16:uniqueId val="{00000005-2677-B348-A863-0C173B94BEE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677-B348-A863-0C173B94BEE0}"/>
              </c:ext>
            </c:extLst>
          </c:dPt>
          <c:dPt>
            <c:idx val="4"/>
            <c:bubble3D val="0"/>
            <c:spPr>
              <a:solidFill>
                <a:schemeClr val="accent4"/>
              </a:solidFill>
              <a:ln w="19050">
                <a:solidFill>
                  <a:schemeClr val="lt1"/>
                </a:solidFill>
              </a:ln>
              <a:effectLst/>
            </c:spPr>
            <c:extLst>
              <c:ext xmlns:c16="http://schemas.microsoft.com/office/drawing/2014/chart" uri="{C3380CC4-5D6E-409C-BE32-E72D297353CC}">
                <c16:uniqueId val="{00000009-2677-B348-A863-0C173B94BEE0}"/>
              </c:ext>
            </c:extLst>
          </c:dPt>
          <c:dPt>
            <c:idx val="5"/>
            <c:bubble3D val="0"/>
            <c:spPr>
              <a:solidFill>
                <a:schemeClr val="accent4"/>
              </a:solidFill>
              <a:ln w="19050">
                <a:solidFill>
                  <a:schemeClr val="lt1"/>
                </a:solidFill>
              </a:ln>
              <a:effectLst/>
            </c:spPr>
            <c:extLst>
              <c:ext xmlns:c16="http://schemas.microsoft.com/office/drawing/2014/chart" uri="{C3380CC4-5D6E-409C-BE32-E72D297353CC}">
                <c16:uniqueId val="{0000000B-2677-B348-A863-0C173B94BEE0}"/>
              </c:ext>
            </c:extLst>
          </c:dPt>
          <c:dLbls>
            <c:dLbl>
              <c:idx val="0"/>
              <c:layout>
                <c:manualLayout>
                  <c:x val="-0.22270872915050796"/>
                  <c:y val="0"/>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677-B348-A863-0C173B94BEE0}"/>
                </c:ext>
              </c:extLst>
            </c:dLbl>
            <c:dLbl>
              <c:idx val="1"/>
              <c:layout>
                <c:manualLayout>
                  <c:x val="7.5486163624892813E-2"/>
                  <c:y val="-0.14456989666972553"/>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677-B348-A863-0C173B94BEE0}"/>
                </c:ext>
              </c:extLst>
            </c:dLbl>
            <c:dLbl>
              <c:idx val="2"/>
              <c:layout>
                <c:manualLayout>
                  <c:x val="0.14271622448449109"/>
                  <c:y val="-0.10173262255643109"/>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677-B348-A863-0C173B94BEE0}"/>
                </c:ext>
              </c:extLst>
            </c:dLbl>
            <c:dLbl>
              <c:idx val="3"/>
              <c:layout>
                <c:manualLayout>
                  <c:x val="0.13322365821429377"/>
                  <c:y val="0"/>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677-B348-A863-0C173B94BEE0}"/>
                </c:ext>
              </c:extLst>
            </c:dLbl>
            <c:dLbl>
              <c:idx val="4"/>
              <c:layout>
                <c:manualLayout>
                  <c:x val="0.12095004881679031"/>
                  <c:y val="9.3402399473323669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677-B348-A863-0C173B94BEE0}"/>
                </c:ext>
              </c:extLst>
            </c:dLbl>
            <c:dLbl>
              <c:idx val="5"/>
              <c:layout>
                <c:manualLayout>
                  <c:x val="7.3067318801348327E-2"/>
                  <c:y val="0.15290055704636205"/>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677-B348-A863-0C173B94BEE0}"/>
                </c:ext>
              </c:extLst>
            </c:dLbl>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A</c:v>
                </c:pt>
                <c:pt idx="1">
                  <c:v>B</c:v>
                </c:pt>
                <c:pt idx="2">
                  <c:v>C</c:v>
                </c:pt>
                <c:pt idx="3">
                  <c:v>D</c:v>
                </c:pt>
                <c:pt idx="4">
                  <c:v>E</c:v>
                </c:pt>
                <c:pt idx="5">
                  <c:v>F</c:v>
                </c:pt>
              </c:strCache>
            </c:strRef>
          </c:cat>
          <c:val>
            <c:numRef>
              <c:f>Sheet1!$B$2:$B$7</c:f>
              <c:numCache>
                <c:formatCode>0%</c:formatCode>
                <c:ptCount val="6"/>
                <c:pt idx="0">
                  <c:v>0.5</c:v>
                </c:pt>
                <c:pt idx="1">
                  <c:v>0.1</c:v>
                </c:pt>
                <c:pt idx="2">
                  <c:v>0.1</c:v>
                </c:pt>
                <c:pt idx="3">
                  <c:v>0.1</c:v>
                </c:pt>
                <c:pt idx="4">
                  <c:v>0.1</c:v>
                </c:pt>
                <c:pt idx="5">
                  <c:v>0.1</c:v>
                </c:pt>
              </c:numCache>
            </c:numRef>
          </c:val>
          <c:extLst>
            <c:ext xmlns:c16="http://schemas.microsoft.com/office/drawing/2014/chart" uri="{C3380CC4-5D6E-409C-BE32-E72D297353CC}">
              <c16:uniqueId val="{0000000C-2677-B348-A863-0C173B94BEE0}"/>
            </c:ext>
          </c:extLst>
        </c:ser>
        <c:dLbls>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0"/>
          <c:y val="0.93525971314825374"/>
          <c:w val="1"/>
          <c:h val="5.4955115098936573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779759635308746E-2"/>
          <c:y val="0.16437642169728786"/>
          <c:w val="0.91275455777902081"/>
          <c:h val="0.66900586435741483"/>
        </c:manualLayout>
      </c:layout>
      <c:barChart>
        <c:barDir val="col"/>
        <c:grouping val="clustered"/>
        <c:varyColors val="0"/>
        <c:ser>
          <c:idx val="0"/>
          <c:order val="0"/>
          <c:tx>
            <c:strRef>
              <c:f>Sheet1!$B$1</c:f>
              <c:strCache>
                <c:ptCount val="1"/>
                <c:pt idx="0">
                  <c:v>Pre-Test (N=X)</c:v>
                </c:pt>
              </c:strCache>
            </c:strRef>
          </c:tx>
          <c:spPr>
            <a:solidFill>
              <a:schemeClr val="accent2"/>
            </a:solidFill>
            <a:ln>
              <a:noFill/>
            </a:ln>
            <a:effectLst/>
          </c:spPr>
          <c:invertIfNegative val="0"/>
          <c:cat>
            <c:strRef>
              <c:f>Sheet1!$A$2:$A$5</c:f>
              <c:strCache>
                <c:ptCount val="4"/>
                <c:pt idx="0">
                  <c:v>Answer 1</c:v>
                </c:pt>
                <c:pt idx="1">
                  <c:v>Answer 2</c:v>
                </c:pt>
                <c:pt idx="2">
                  <c:v>Answer 3</c:v>
                </c:pt>
                <c:pt idx="3">
                  <c:v>Answer 4</c:v>
                </c:pt>
              </c:strCache>
            </c:strRef>
          </c:cat>
          <c:val>
            <c:numRef>
              <c:f>Sheet1!$B$2:$B$5</c:f>
              <c:numCache>
                <c:formatCode>0%</c:formatCode>
                <c:ptCount val="4"/>
                <c:pt idx="0">
                  <c:v>0.3</c:v>
                </c:pt>
                <c:pt idx="1">
                  <c:v>0.15</c:v>
                </c:pt>
                <c:pt idx="2">
                  <c:v>0.2</c:v>
                </c:pt>
                <c:pt idx="3">
                  <c:v>0.25</c:v>
                </c:pt>
              </c:numCache>
            </c:numRef>
          </c:val>
          <c:extLst>
            <c:ext xmlns:c16="http://schemas.microsoft.com/office/drawing/2014/chart" uri="{C3380CC4-5D6E-409C-BE32-E72D297353CC}">
              <c16:uniqueId val="{00000000-A7CF-4B18-AECC-F033D4A5D7AD}"/>
            </c:ext>
          </c:extLst>
        </c:ser>
        <c:ser>
          <c:idx val="1"/>
          <c:order val="1"/>
          <c:tx>
            <c:strRef>
              <c:f>Sheet1!$C$1</c:f>
              <c:strCache>
                <c:ptCount val="1"/>
                <c:pt idx="0">
                  <c:v>Post-Test (N=X)</c:v>
                </c:pt>
              </c:strCache>
            </c:strRef>
          </c:tx>
          <c:spPr>
            <a:solidFill>
              <a:schemeClr val="accent3"/>
            </a:solidFill>
            <a:ln>
              <a:noFill/>
            </a:ln>
            <a:effectLst/>
          </c:spPr>
          <c:invertIfNegative val="0"/>
          <c:cat>
            <c:strRef>
              <c:f>Sheet1!$A$2:$A$5</c:f>
              <c:strCache>
                <c:ptCount val="4"/>
                <c:pt idx="0">
                  <c:v>Answer 1</c:v>
                </c:pt>
                <c:pt idx="1">
                  <c:v>Answer 2</c:v>
                </c:pt>
                <c:pt idx="2">
                  <c:v>Answer 3</c:v>
                </c:pt>
                <c:pt idx="3">
                  <c:v>Answer 4</c:v>
                </c:pt>
              </c:strCache>
            </c:strRef>
          </c:cat>
          <c:val>
            <c:numRef>
              <c:f>Sheet1!$C$2:$C$5</c:f>
              <c:numCache>
                <c:formatCode>0%</c:formatCode>
                <c:ptCount val="4"/>
                <c:pt idx="0">
                  <c:v>0.55000000000000004</c:v>
                </c:pt>
                <c:pt idx="1">
                  <c:v>0.7</c:v>
                </c:pt>
                <c:pt idx="2">
                  <c:v>0.6</c:v>
                </c:pt>
                <c:pt idx="3">
                  <c:v>0.8</c:v>
                </c:pt>
              </c:numCache>
            </c:numRef>
          </c:val>
          <c:extLst>
            <c:ext xmlns:c16="http://schemas.microsoft.com/office/drawing/2014/chart" uri="{C3380CC4-5D6E-409C-BE32-E72D297353CC}">
              <c16:uniqueId val="{00000001-A7CF-4B18-AECC-F033D4A5D7AD}"/>
            </c:ext>
          </c:extLst>
        </c:ser>
        <c:ser>
          <c:idx val="2"/>
          <c:order val="2"/>
          <c:tx>
            <c:strRef>
              <c:f>Sheet1!$D$1</c:f>
              <c:strCache>
                <c:ptCount val="1"/>
                <c:pt idx="0">
                  <c:v>Remaining Gaps (N=X)</c:v>
                </c:pt>
              </c:strCache>
            </c:strRef>
          </c:tx>
          <c:spPr>
            <a:solidFill>
              <a:schemeClr val="tx2"/>
            </a:solidFill>
            <a:ln>
              <a:noFill/>
            </a:ln>
            <a:effectLst/>
          </c:spPr>
          <c:invertIfNegative val="0"/>
          <c:cat>
            <c:strRef>
              <c:f>Sheet1!$A$2:$A$5</c:f>
              <c:strCache>
                <c:ptCount val="4"/>
                <c:pt idx="0">
                  <c:v>Answer 1</c:v>
                </c:pt>
                <c:pt idx="1">
                  <c:v>Answer 2</c:v>
                </c:pt>
                <c:pt idx="2">
                  <c:v>Answer 3</c:v>
                </c:pt>
                <c:pt idx="3">
                  <c:v>Answer 4</c:v>
                </c:pt>
              </c:strCache>
            </c:strRef>
          </c:cat>
          <c:val>
            <c:numRef>
              <c:f>Sheet1!$D$2:$D$5</c:f>
              <c:numCache>
                <c:formatCode>0%</c:formatCode>
                <c:ptCount val="4"/>
                <c:pt idx="0">
                  <c:v>0.45</c:v>
                </c:pt>
                <c:pt idx="1">
                  <c:v>0.3</c:v>
                </c:pt>
                <c:pt idx="2">
                  <c:v>0.4</c:v>
                </c:pt>
                <c:pt idx="3">
                  <c:v>0.2</c:v>
                </c:pt>
              </c:numCache>
            </c:numRef>
          </c:val>
          <c:extLst>
            <c:ext xmlns:c16="http://schemas.microsoft.com/office/drawing/2014/chart" uri="{C3380CC4-5D6E-409C-BE32-E72D297353CC}">
              <c16:uniqueId val="{00000002-A7CF-4B18-AECC-F033D4A5D7AD}"/>
            </c:ext>
          </c:extLst>
        </c:ser>
        <c:dLbls>
          <c:showLegendKey val="0"/>
          <c:showVal val="0"/>
          <c:showCatName val="0"/>
          <c:showSerName val="0"/>
          <c:showPercent val="0"/>
          <c:showBubbleSize val="0"/>
        </c:dLbls>
        <c:gapWidth val="219"/>
        <c:overlap val="-27"/>
        <c:axId val="856896424"/>
        <c:axId val="856895112"/>
      </c:barChart>
      <c:catAx>
        <c:axId val="856896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595454"/>
                </a:solidFill>
                <a:latin typeface="+mn-lt"/>
                <a:ea typeface="+mn-ea"/>
                <a:cs typeface="+mn-cs"/>
              </a:defRPr>
            </a:pPr>
            <a:endParaRPr lang="en-US"/>
          </a:p>
        </c:txPr>
        <c:crossAx val="856895112"/>
        <c:crosses val="autoZero"/>
        <c:auto val="1"/>
        <c:lblAlgn val="ctr"/>
        <c:lblOffset val="100"/>
        <c:noMultiLvlLbl val="0"/>
      </c:catAx>
      <c:valAx>
        <c:axId val="8568951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56896424"/>
        <c:crosses val="autoZero"/>
        <c:crossBetween val="between"/>
      </c:valAx>
      <c:spPr>
        <a:noFill/>
        <a:ln>
          <a:noFill/>
        </a:ln>
        <a:effectLst/>
      </c:spPr>
    </c:plotArea>
    <c:legend>
      <c:legendPos val="b"/>
      <c:layout>
        <c:manualLayout>
          <c:xMode val="edge"/>
          <c:yMode val="edge"/>
          <c:x val="0.21485000004507074"/>
          <c:y val="5.8315108531992621E-2"/>
          <c:w val="0.62821477475001075"/>
          <c:h val="5.2097289348333409E-2"/>
        </c:manualLayout>
      </c:layout>
      <c:overlay val="0"/>
      <c:spPr>
        <a:noFill/>
        <a:ln>
          <a:noFill/>
        </a:ln>
        <a:effectLst/>
      </c:spPr>
      <c:txPr>
        <a:bodyPr rot="0" spcFirstLastPara="1" vertOverflow="ellipsis" vert="horz" wrap="square" anchor="ctr" anchorCtr="1"/>
        <a:lstStyle/>
        <a:p>
          <a:pPr>
            <a:defRPr sz="1197" b="0" i="0" u="none" strike="noStrike" kern="1200" baseline="0">
              <a:solidFill>
                <a:srgbClr val="595454"/>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406601952533717E-2"/>
          <c:y val="5.6283827224405975E-2"/>
          <c:w val="0.94427370095435326"/>
          <c:h val="0.84252972297945039"/>
        </c:manualLayout>
      </c:layout>
      <c:barChart>
        <c:barDir val="col"/>
        <c:grouping val="clustered"/>
        <c:varyColors val="0"/>
        <c:ser>
          <c:idx val="0"/>
          <c:order val="0"/>
          <c:tx>
            <c:strRef>
              <c:f>Sheet1!$B$1</c:f>
              <c:strCache>
                <c:ptCount val="1"/>
                <c:pt idx="0">
                  <c:v>Pre-Test (n=x)</c:v>
                </c:pt>
              </c:strCache>
            </c:strRef>
          </c:tx>
          <c:spPr>
            <a:solidFill>
              <a:schemeClr val="accent1"/>
            </a:solidFill>
            <a:ln>
              <a:noFill/>
            </a:ln>
            <a:effectLst/>
          </c:spPr>
          <c:invertIfNegative val="0"/>
          <c:dLbls>
            <c:dLbl>
              <c:idx val="1"/>
              <c:tx>
                <c:rich>
                  <a:bodyPr/>
                  <a:lstStyle/>
                  <a:p>
                    <a:fld id="{57ABA6B3-A314-4059-9B60-CE9CB11D0B53}" type="VALUE">
                      <a:rPr lang="en-US" b="0"/>
                      <a:pPr/>
                      <a:t>[VALUE]</a:t>
                    </a:fld>
                    <a:endParaRPr lang="en-US"/>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9D02-43B2-8725-B73AFECCB76A}"/>
                </c:ext>
              </c:extLst>
            </c:dLbl>
            <c:dLbl>
              <c:idx val="2"/>
              <c:layout>
                <c:manualLayout>
                  <c:x val="0"/>
                  <c:y val="-2.3548846137443312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D02-43B2-8725-B73AFECCB76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595454"/>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Specialty #1 </c:v>
                </c:pt>
                <c:pt idx="1">
                  <c:v>Specialty #2</c:v>
                </c:pt>
                <c:pt idx="2">
                  <c:v>Specialty #3</c:v>
                </c:pt>
                <c:pt idx="3">
                  <c:v>Specialty #4</c:v>
                </c:pt>
              </c:strCache>
            </c:strRef>
          </c:cat>
          <c:val>
            <c:numRef>
              <c:f>Sheet1!$B$2:$B$5</c:f>
              <c:numCache>
                <c:formatCode>0%</c:formatCode>
                <c:ptCount val="4"/>
                <c:pt idx="0">
                  <c:v>0.39534883720930231</c:v>
                </c:pt>
                <c:pt idx="1">
                  <c:v>0.42372881355932202</c:v>
                </c:pt>
                <c:pt idx="2">
                  <c:v>0.44444444444444442</c:v>
                </c:pt>
                <c:pt idx="3">
                  <c:v>0.44827586206896552</c:v>
                </c:pt>
              </c:numCache>
            </c:numRef>
          </c:val>
          <c:extLst>
            <c:ext xmlns:c16="http://schemas.microsoft.com/office/drawing/2014/chart" uri="{C3380CC4-5D6E-409C-BE32-E72D297353CC}">
              <c16:uniqueId val="{00000002-9D02-43B2-8725-B73AFECCB76A}"/>
            </c:ext>
          </c:extLst>
        </c:ser>
        <c:ser>
          <c:idx val="1"/>
          <c:order val="1"/>
          <c:tx>
            <c:strRef>
              <c:f>Sheet1!$C$1</c:f>
              <c:strCache>
                <c:ptCount val="1"/>
                <c:pt idx="0">
                  <c:v>Post-Test (n=x)</c:v>
                </c:pt>
              </c:strCache>
            </c:strRef>
          </c:tx>
          <c:spPr>
            <a:solidFill>
              <a:schemeClr val="accent2"/>
            </a:solidFill>
            <a:ln>
              <a:noFill/>
            </a:ln>
            <a:effectLst/>
          </c:spPr>
          <c:invertIfNegative val="0"/>
          <c:dLbls>
            <c:dLbl>
              <c:idx val="0"/>
              <c:layout>
                <c:manualLayout>
                  <c:x val="0"/>
                  <c:y val="-3.1398461516591064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D02-43B2-8725-B73AFECCB76A}"/>
                </c:ext>
              </c:extLst>
            </c:dLbl>
            <c:dLbl>
              <c:idx val="1"/>
              <c:layout>
                <c:manualLayout>
                  <c:x val="0"/>
                  <c:y val="-2.0932307677727344E-2"/>
                </c:manualLayout>
              </c:layout>
              <c:tx>
                <c:rich>
                  <a:bodyPr rot="0" spcFirstLastPara="1" vertOverflow="ellipsis" vert="horz" wrap="square" lIns="38100" tIns="19050" rIns="38100" bIns="19050" anchor="ctr" anchorCtr="1">
                    <a:spAutoFit/>
                  </a:bodyPr>
                  <a:lstStyle/>
                  <a:p>
                    <a:pPr>
                      <a:defRPr sz="1197" b="1" i="0" u="none" strike="noStrike" kern="1200" baseline="0">
                        <a:solidFill>
                          <a:srgbClr val="595454"/>
                        </a:solidFill>
                        <a:latin typeface="+mn-lt"/>
                        <a:ea typeface="+mn-ea"/>
                        <a:cs typeface="+mn-cs"/>
                      </a:defRPr>
                    </a:pPr>
                    <a:fld id="{2BD66644-CC4B-4A6E-A629-FED5B41B3F31}" type="VALUE">
                      <a:rPr lang="en-US" b="0">
                        <a:solidFill>
                          <a:srgbClr val="595454"/>
                        </a:solidFill>
                      </a:rPr>
                      <a:pPr>
                        <a:defRPr b="1">
                          <a:solidFill>
                            <a:srgbClr val="595454"/>
                          </a:solidFill>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rgbClr val="595454"/>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9D02-43B2-8725-B73AFECCB76A}"/>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rgbClr val="595454"/>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Specialty #1 </c:v>
                </c:pt>
                <c:pt idx="1">
                  <c:v>Specialty #2</c:v>
                </c:pt>
                <c:pt idx="2">
                  <c:v>Specialty #3</c:v>
                </c:pt>
                <c:pt idx="3">
                  <c:v>Specialty #4</c:v>
                </c:pt>
              </c:strCache>
            </c:strRef>
          </c:cat>
          <c:val>
            <c:numRef>
              <c:f>Sheet1!$C$2:$C$5</c:f>
              <c:numCache>
                <c:formatCode>0%</c:formatCode>
                <c:ptCount val="4"/>
                <c:pt idx="0">
                  <c:v>0.5</c:v>
                </c:pt>
                <c:pt idx="1">
                  <c:v>0.44827586206896552</c:v>
                </c:pt>
                <c:pt idx="2">
                  <c:v>0.6</c:v>
                </c:pt>
                <c:pt idx="3">
                  <c:v>0.63157894736842102</c:v>
                </c:pt>
              </c:numCache>
            </c:numRef>
          </c:val>
          <c:extLst>
            <c:ext xmlns:c16="http://schemas.microsoft.com/office/drawing/2014/chart" uri="{C3380CC4-5D6E-409C-BE32-E72D297353CC}">
              <c16:uniqueId val="{00000005-9D02-43B2-8725-B73AFECCB76A}"/>
            </c:ext>
          </c:extLst>
        </c:ser>
        <c:dLbls>
          <c:dLblPos val="outEnd"/>
          <c:showLegendKey val="0"/>
          <c:showVal val="1"/>
          <c:showCatName val="0"/>
          <c:showSerName val="0"/>
          <c:showPercent val="0"/>
          <c:showBubbleSize val="0"/>
        </c:dLbls>
        <c:gapWidth val="219"/>
        <c:axId val="996314416"/>
        <c:axId val="996314960"/>
      </c:barChart>
      <c:dateAx>
        <c:axId val="99631441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996314960"/>
        <c:crosses val="autoZero"/>
        <c:auto val="0"/>
        <c:lblOffset val="250"/>
        <c:baseTimeUnit val="days"/>
        <c:majorUnit val="1"/>
      </c:dateAx>
      <c:valAx>
        <c:axId val="99631496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96314416"/>
        <c:crosses val="autoZero"/>
        <c:crossBetween val="between"/>
        <c:majorUnit val="0.2"/>
      </c:valAx>
      <c:spPr>
        <a:noFill/>
        <a:ln>
          <a:noFill/>
        </a:ln>
        <a:effectLst/>
      </c:spPr>
    </c:plotArea>
    <c:legend>
      <c:legendPos val="t"/>
      <c:legendEntry>
        <c:idx val="0"/>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5.5291005291005293E-2"/>
          <c:y val="7.4998371309893692E-3"/>
          <c:w val="0.50141093474426812"/>
          <c:h val="0.1090862936180059"/>
        </c:manualLayout>
      </c:layout>
      <c:overlay val="0"/>
      <c:spPr>
        <a:solidFill>
          <a:schemeClr val="bg1"/>
        </a:solid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 of learners</c:v>
                </c:pt>
              </c:strCache>
            </c:strRef>
          </c:tx>
          <c:spPr>
            <a:solidFill>
              <a:schemeClr val="accent1"/>
            </a:solidFill>
            <a:ln>
              <a:noFill/>
            </a:ln>
            <a:effectLst/>
          </c:spPr>
          <c:invertIfNegative val="0"/>
          <c:cat>
            <c:strRef>
              <c:f>Sheet1!$A$2:$A$5</c:f>
              <c:strCache>
                <c:ptCount val="4"/>
                <c:pt idx="0">
                  <c:v>Planned Change 4</c:v>
                </c:pt>
                <c:pt idx="1">
                  <c:v>Planned Change 3</c:v>
                </c:pt>
                <c:pt idx="2">
                  <c:v>Planned Change 2</c:v>
                </c:pt>
                <c:pt idx="3">
                  <c:v>Planned Change 1</c:v>
                </c:pt>
              </c:strCache>
            </c:strRef>
          </c:cat>
          <c:val>
            <c:numRef>
              <c:f>Sheet1!$B$2:$B$5</c:f>
              <c:numCache>
                <c:formatCode>General</c:formatCode>
                <c:ptCount val="4"/>
                <c:pt idx="0">
                  <c:v>20</c:v>
                </c:pt>
                <c:pt idx="1">
                  <c:v>100</c:v>
                </c:pt>
                <c:pt idx="2">
                  <c:v>50</c:v>
                </c:pt>
                <c:pt idx="3">
                  <c:v>75</c:v>
                </c:pt>
              </c:numCache>
            </c:numRef>
          </c:val>
          <c:extLst>
            <c:ext xmlns:c16="http://schemas.microsoft.com/office/drawing/2014/chart" uri="{C3380CC4-5D6E-409C-BE32-E72D297353CC}">
              <c16:uniqueId val="{00000000-4C04-42F0-913F-6ED356A94750}"/>
            </c:ext>
          </c:extLst>
        </c:ser>
        <c:dLbls>
          <c:showLegendKey val="0"/>
          <c:showVal val="0"/>
          <c:showCatName val="0"/>
          <c:showSerName val="0"/>
          <c:showPercent val="0"/>
          <c:showBubbleSize val="0"/>
        </c:dLbls>
        <c:gapWidth val="182"/>
        <c:axId val="833787560"/>
        <c:axId val="833791824"/>
      </c:barChart>
      <c:catAx>
        <c:axId val="8337875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3791824"/>
        <c:crosses val="autoZero"/>
        <c:auto val="1"/>
        <c:lblAlgn val="ctr"/>
        <c:lblOffset val="100"/>
        <c:noMultiLvlLbl val="0"/>
      </c:catAx>
      <c:valAx>
        <c:axId val="8337918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3787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779759635308746E-2"/>
          <c:y val="0.16437642169728786"/>
          <c:w val="0.91275455777902081"/>
          <c:h val="0.66900586435741483"/>
        </c:manualLayout>
      </c:layout>
      <c:barChart>
        <c:barDir val="col"/>
        <c:grouping val="clustered"/>
        <c:varyColors val="0"/>
        <c:ser>
          <c:idx val="0"/>
          <c:order val="0"/>
          <c:tx>
            <c:strRef>
              <c:f>Sheet1!$B$1</c:f>
              <c:strCache>
                <c:ptCount val="1"/>
                <c:pt idx="0">
                  <c:v>Activity Post-Test (N=X)</c:v>
                </c:pt>
              </c:strCache>
            </c:strRef>
          </c:tx>
          <c:spPr>
            <a:solidFill>
              <a:schemeClr val="accent2"/>
            </a:solidFill>
            <a:ln>
              <a:noFill/>
            </a:ln>
            <a:effectLst/>
          </c:spPr>
          <c:invertIfNegative val="0"/>
          <c:cat>
            <c:strRef>
              <c:f>Sheet1!$A$2:$A$5</c:f>
              <c:strCache>
                <c:ptCount val="4"/>
                <c:pt idx="0">
                  <c:v>Answer 1</c:v>
                </c:pt>
                <c:pt idx="1">
                  <c:v>Answer 2</c:v>
                </c:pt>
                <c:pt idx="2">
                  <c:v>Answer 3</c:v>
                </c:pt>
                <c:pt idx="3">
                  <c:v>Answer 4</c:v>
                </c:pt>
              </c:strCache>
            </c:strRef>
          </c:cat>
          <c:val>
            <c:numRef>
              <c:f>Sheet1!$B$2:$B$5</c:f>
              <c:numCache>
                <c:formatCode>0%</c:formatCode>
                <c:ptCount val="4"/>
                <c:pt idx="0">
                  <c:v>0.3</c:v>
                </c:pt>
                <c:pt idx="1">
                  <c:v>0.15</c:v>
                </c:pt>
                <c:pt idx="2">
                  <c:v>0.2</c:v>
                </c:pt>
                <c:pt idx="3">
                  <c:v>0.25</c:v>
                </c:pt>
              </c:numCache>
            </c:numRef>
          </c:val>
          <c:extLst>
            <c:ext xmlns:c16="http://schemas.microsoft.com/office/drawing/2014/chart" uri="{C3380CC4-5D6E-409C-BE32-E72D297353CC}">
              <c16:uniqueId val="{00000000-195B-4254-BA6D-5768E95CEF94}"/>
            </c:ext>
          </c:extLst>
        </c:ser>
        <c:ser>
          <c:idx val="1"/>
          <c:order val="1"/>
          <c:tx>
            <c:strRef>
              <c:f>Sheet1!$C$1</c:f>
              <c:strCache>
                <c:ptCount val="1"/>
                <c:pt idx="0">
                  <c:v>Follow-Up Survey (N=X)</c:v>
                </c:pt>
              </c:strCache>
            </c:strRef>
          </c:tx>
          <c:spPr>
            <a:solidFill>
              <a:srgbClr val="595454"/>
            </a:solidFill>
            <a:ln>
              <a:solidFill>
                <a:srgbClr val="595454"/>
              </a:solidFill>
            </a:ln>
            <a:effectLst/>
          </c:spPr>
          <c:invertIfNegative val="0"/>
          <c:cat>
            <c:strRef>
              <c:f>Sheet1!$A$2:$A$5</c:f>
              <c:strCache>
                <c:ptCount val="4"/>
                <c:pt idx="0">
                  <c:v>Answer 1</c:v>
                </c:pt>
                <c:pt idx="1">
                  <c:v>Answer 2</c:v>
                </c:pt>
                <c:pt idx="2">
                  <c:v>Answer 3</c:v>
                </c:pt>
                <c:pt idx="3">
                  <c:v>Answer 4</c:v>
                </c:pt>
              </c:strCache>
            </c:strRef>
          </c:cat>
          <c:val>
            <c:numRef>
              <c:f>Sheet1!$C$2:$C$5</c:f>
              <c:numCache>
                <c:formatCode>0%</c:formatCode>
                <c:ptCount val="4"/>
                <c:pt idx="0">
                  <c:v>0.55000000000000004</c:v>
                </c:pt>
                <c:pt idx="1">
                  <c:v>0.7</c:v>
                </c:pt>
                <c:pt idx="2">
                  <c:v>0.6</c:v>
                </c:pt>
                <c:pt idx="3">
                  <c:v>0.8</c:v>
                </c:pt>
              </c:numCache>
            </c:numRef>
          </c:val>
          <c:extLst>
            <c:ext xmlns:c16="http://schemas.microsoft.com/office/drawing/2014/chart" uri="{C3380CC4-5D6E-409C-BE32-E72D297353CC}">
              <c16:uniqueId val="{00000001-195B-4254-BA6D-5768E95CEF94}"/>
            </c:ext>
          </c:extLst>
        </c:ser>
        <c:dLbls>
          <c:showLegendKey val="0"/>
          <c:showVal val="0"/>
          <c:showCatName val="0"/>
          <c:showSerName val="0"/>
          <c:showPercent val="0"/>
          <c:showBubbleSize val="0"/>
        </c:dLbls>
        <c:gapWidth val="219"/>
        <c:overlap val="-27"/>
        <c:axId val="856896424"/>
        <c:axId val="856895112"/>
      </c:barChart>
      <c:catAx>
        <c:axId val="856896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rgbClr val="595454"/>
                </a:solidFill>
                <a:latin typeface="+mn-lt"/>
                <a:ea typeface="+mn-ea"/>
                <a:cs typeface="+mn-cs"/>
              </a:defRPr>
            </a:pPr>
            <a:endParaRPr lang="en-US"/>
          </a:p>
        </c:txPr>
        <c:crossAx val="856895112"/>
        <c:crosses val="autoZero"/>
        <c:auto val="1"/>
        <c:lblAlgn val="ctr"/>
        <c:lblOffset val="100"/>
        <c:noMultiLvlLbl val="0"/>
      </c:catAx>
      <c:valAx>
        <c:axId val="8568951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56896424"/>
        <c:crosses val="autoZero"/>
        <c:crossBetween val="between"/>
      </c:valAx>
      <c:spPr>
        <a:noFill/>
        <a:ln>
          <a:noFill/>
        </a:ln>
        <a:effectLst/>
      </c:spPr>
    </c:plotArea>
    <c:legend>
      <c:legendPos val="b"/>
      <c:layout>
        <c:manualLayout>
          <c:xMode val="edge"/>
          <c:yMode val="edge"/>
          <c:x val="0.18453417322834645"/>
          <c:y val="3.6092957130358705E-2"/>
          <c:w val="0.62821477475001075"/>
          <c:h val="5.2097289348333409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dLbls>
          <c:showLegendKey val="0"/>
          <c:showVal val="0"/>
          <c:showCatName val="0"/>
          <c:showSerName val="0"/>
          <c:showPercent val="0"/>
          <c:showBubbleSize val="0"/>
        </c:dLbls>
        <c:gapWidth val="182"/>
        <c:axId val="833787560"/>
        <c:axId val="833791824"/>
      </c:barChart>
      <c:catAx>
        <c:axId val="8337875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3791824"/>
        <c:crosses val="autoZero"/>
        <c:auto val="1"/>
        <c:lblAlgn val="ctr"/>
        <c:lblOffset val="100"/>
        <c:noMultiLvlLbl val="0"/>
      </c:catAx>
      <c:valAx>
        <c:axId val="83379182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37875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0.10039</cdr:x>
      <cdr:y>0.65251</cdr:y>
    </cdr:from>
    <cdr:to>
      <cdr:x>0.37753</cdr:x>
      <cdr:y>0.95206</cdr:y>
    </cdr:to>
    <cdr:sp macro="" textlink="">
      <cdr:nvSpPr>
        <cdr:cNvPr id="2" name="TextBox 44">
          <a:extLst xmlns:a="http://schemas.openxmlformats.org/drawingml/2006/main">
            <a:ext uri="{FF2B5EF4-FFF2-40B4-BE49-F238E27FC236}">
              <a16:creationId xmlns:a16="http://schemas.microsoft.com/office/drawing/2014/main" id="{2B085C64-4CC6-4A48-AC49-1F6AFC40FA78}"/>
            </a:ext>
          </a:extLst>
        </cdr:cNvPr>
        <cdr:cNvSpPr txBox="1"/>
      </cdr:nvSpPr>
      <cdr:spPr>
        <a:xfrm xmlns:a="http://schemas.openxmlformats.org/drawingml/2006/main">
          <a:off x="425515" y="2044779"/>
          <a:ext cx="1174685" cy="93871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95454"/>
              </a:solidFill>
              <a:cs typeface="Arial" panose="020B0604020202020204" pitchFamily="34" charset="0"/>
            </a:rPr>
            <a:t>X</a:t>
          </a:r>
          <a:r>
            <a:rPr kumimoji="0" lang="en-US" sz="1100" b="1" i="0" u="none" strike="noStrike" kern="1200" cap="none" spc="0" normalizeH="0" baseline="0" noProof="0" dirty="0">
              <a:ln>
                <a:noFill/>
              </a:ln>
              <a:solidFill>
                <a:srgbClr val="595454"/>
              </a:solidFill>
              <a:effectLst/>
              <a:uLnTx/>
              <a:uFillTx/>
              <a:cs typeface="Arial" panose="020B0604020202020204" pitchFamily="34" charset="0"/>
            </a:rPr>
            <a:t>% </a:t>
          </a:r>
        </a:p>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595454"/>
              </a:solidFill>
              <a:effectLst/>
              <a:uLnTx/>
              <a:uFillTx/>
              <a:cs typeface="Arial" panose="020B0604020202020204" pitchFamily="34" charset="0"/>
            </a:rPr>
            <a:t>Improvement </a:t>
          </a:r>
        </a:p>
        <a:p xmlns:a="http://schemas.openxmlformats.org/drawingml/2006/main">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595454"/>
              </a:solidFill>
              <a:effectLst/>
              <a:uLnTx/>
              <a:uFillTx/>
              <a:cs typeface="Arial" panose="020B0604020202020204" pitchFamily="34" charset="0"/>
            </a:rPr>
            <a:t>in knowledge/ competence/ confidence</a:t>
          </a:r>
        </a:p>
      </cdr:txBody>
    </cdr:sp>
  </cdr:relSizeAnchor>
  <cdr:relSizeAnchor xmlns:cdr="http://schemas.openxmlformats.org/drawingml/2006/chartDrawing">
    <cdr:from>
      <cdr:x>0.71685</cdr:x>
      <cdr:y>0.64339</cdr:y>
    </cdr:from>
    <cdr:to>
      <cdr:x>1</cdr:x>
      <cdr:y>0.94294</cdr:y>
    </cdr:to>
    <cdr:sp macro="" textlink="">
      <cdr:nvSpPr>
        <cdr:cNvPr id="3" name="TextBox 44">
          <a:extLst xmlns:a="http://schemas.openxmlformats.org/drawingml/2006/main">
            <a:ext uri="{FF2B5EF4-FFF2-40B4-BE49-F238E27FC236}">
              <a16:creationId xmlns:a16="http://schemas.microsoft.com/office/drawing/2014/main" id="{9503DA73-2053-4255-8D92-ADADC4CC308B}"/>
            </a:ext>
          </a:extLst>
        </cdr:cNvPr>
        <cdr:cNvSpPr txBox="1"/>
      </cdr:nvSpPr>
      <cdr:spPr>
        <a:xfrm xmlns:a="http://schemas.openxmlformats.org/drawingml/2006/main">
          <a:off x="3038476" y="2016204"/>
          <a:ext cx="1200149" cy="93871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algn="ctr" rtl="0">
            <a:defRPr/>
          </a:pPr>
          <a:r>
            <a:rPr lang="en-US" b="1" dirty="0">
              <a:solidFill>
                <a:srgbClr val="595454"/>
              </a:solidFill>
              <a:cs typeface="Arial" panose="020B0604020202020204" pitchFamily="34" charset="0"/>
            </a:rPr>
            <a:t>X</a:t>
          </a:r>
          <a:r>
            <a:rPr lang="en-US" b="1" kern="1200" dirty="0">
              <a:solidFill>
                <a:srgbClr val="595454"/>
              </a:solidFill>
              <a:cs typeface="Arial" panose="020B0604020202020204" pitchFamily="34" charset="0"/>
            </a:rPr>
            <a:t>% </a:t>
          </a:r>
        </a:p>
        <a:p xmlns:a="http://schemas.openxmlformats.org/drawingml/2006/main">
          <a:pPr lvl="0" algn="ctr" rtl="0">
            <a:defRPr/>
          </a:pPr>
          <a:r>
            <a:rPr lang="en-US" kern="1200" dirty="0">
              <a:solidFill>
                <a:srgbClr val="595454"/>
              </a:solidFill>
              <a:cs typeface="Arial" panose="020B0604020202020204" pitchFamily="34" charset="0"/>
            </a:rPr>
            <a:t>Improvement </a:t>
          </a:r>
        </a:p>
        <a:p xmlns:a="http://schemas.openxmlformats.org/drawingml/2006/main">
          <a:pPr lvl="0" algn="ctr" rtl="0">
            <a:defRPr/>
          </a:pPr>
          <a:r>
            <a:rPr lang="en-US" kern="1200" dirty="0">
              <a:solidFill>
                <a:srgbClr val="595454"/>
              </a:solidFill>
              <a:cs typeface="Arial" panose="020B0604020202020204" pitchFamily="34" charset="0"/>
            </a:rPr>
            <a:t>in knowledge/ competence/ confidence</a:t>
          </a:r>
          <a:endParaRPr kumimoji="0" lang="en-US" b="0" i="0" u="none" strike="noStrike" kern="1200" cap="none" spc="0" normalizeH="0" baseline="0" noProof="0" dirty="0">
            <a:ln>
              <a:noFill/>
            </a:ln>
            <a:solidFill>
              <a:srgbClr val="595454"/>
            </a:solidFill>
            <a:effectLst/>
            <a:uLnTx/>
            <a:uFillTx/>
            <a:cs typeface="Arial" panose="020B0604020202020204" pitchFamily="34" charset="0"/>
          </a:endParaRPr>
        </a:p>
      </cdr:txBody>
    </cdr:sp>
  </cdr:relSizeAnchor>
  <cdr:relSizeAnchor xmlns:cdr="http://schemas.openxmlformats.org/drawingml/2006/chartDrawing">
    <cdr:from>
      <cdr:x>0.42813</cdr:x>
      <cdr:y>0.64643</cdr:y>
    </cdr:from>
    <cdr:to>
      <cdr:x>0.68764</cdr:x>
      <cdr:y>0.94598</cdr:y>
    </cdr:to>
    <cdr:sp macro="" textlink="">
      <cdr:nvSpPr>
        <cdr:cNvPr id="5" name="TextBox 44">
          <a:extLst xmlns:a="http://schemas.openxmlformats.org/drawingml/2006/main">
            <a:ext uri="{FF2B5EF4-FFF2-40B4-BE49-F238E27FC236}">
              <a16:creationId xmlns:a16="http://schemas.microsoft.com/office/drawing/2014/main" id="{F722934C-F333-4F39-8CDE-A2E4871842FB}"/>
            </a:ext>
          </a:extLst>
        </cdr:cNvPr>
        <cdr:cNvSpPr txBox="1"/>
      </cdr:nvSpPr>
      <cdr:spPr>
        <a:xfrm xmlns:a="http://schemas.openxmlformats.org/drawingml/2006/main">
          <a:off x="1814681" y="2025729"/>
          <a:ext cx="1099969" cy="93871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lvl="0" algn="ctr" rtl="0">
            <a:defRPr/>
          </a:pPr>
          <a:r>
            <a:rPr lang="en-US" b="1" dirty="0">
              <a:solidFill>
                <a:srgbClr val="595454"/>
              </a:solidFill>
              <a:cs typeface="Arial" panose="020B0604020202020204" pitchFamily="34" charset="0"/>
            </a:rPr>
            <a:t>X</a:t>
          </a:r>
          <a:r>
            <a:rPr lang="en-US" b="1" kern="1200" dirty="0">
              <a:solidFill>
                <a:srgbClr val="595454"/>
              </a:solidFill>
              <a:cs typeface="Arial" panose="020B0604020202020204" pitchFamily="34" charset="0"/>
            </a:rPr>
            <a:t>% </a:t>
          </a:r>
        </a:p>
        <a:p xmlns:a="http://schemas.openxmlformats.org/drawingml/2006/main">
          <a:pPr lvl="0" algn="ctr" rtl="0">
            <a:defRPr/>
          </a:pPr>
          <a:r>
            <a:rPr lang="en-US" kern="1200" dirty="0">
              <a:solidFill>
                <a:srgbClr val="595454"/>
              </a:solidFill>
              <a:cs typeface="Arial" panose="020B0604020202020204" pitchFamily="34" charset="0"/>
            </a:rPr>
            <a:t>Improvement  </a:t>
          </a:r>
        </a:p>
        <a:p xmlns:a="http://schemas.openxmlformats.org/drawingml/2006/main">
          <a:pPr lvl="0" algn="ctr" rtl="0">
            <a:defRPr/>
          </a:pPr>
          <a:r>
            <a:rPr lang="en-US" kern="1200" dirty="0">
              <a:solidFill>
                <a:srgbClr val="595454"/>
              </a:solidFill>
              <a:cs typeface="Arial" panose="020B0604020202020204" pitchFamily="34" charset="0"/>
            </a:rPr>
            <a:t>in knowledge/ competence/ confidence</a:t>
          </a:r>
          <a:endParaRPr kumimoji="0" lang="en-US" b="0" i="0" u="none" strike="noStrike" kern="1200" cap="none" spc="0" normalizeH="0" baseline="0" noProof="0" dirty="0">
            <a:ln>
              <a:noFill/>
            </a:ln>
            <a:solidFill>
              <a:srgbClr val="595454"/>
            </a:solidFill>
            <a:effectLst/>
            <a:uLnTx/>
            <a:uFillTx/>
            <a:cs typeface="Arial" panose="020B0604020202020204"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0.54778</cdr:x>
      <cdr:y>0.10698</cdr:y>
    </cdr:from>
    <cdr:to>
      <cdr:x>0.62855</cdr:x>
      <cdr:y>0.15637</cdr:y>
    </cdr:to>
    <cdr:sp macro="" textlink="">
      <cdr:nvSpPr>
        <cdr:cNvPr id="3" name="TextBox 2">
          <a:extLst xmlns:a="http://schemas.openxmlformats.org/drawingml/2006/main">
            <a:ext uri="{FF2B5EF4-FFF2-40B4-BE49-F238E27FC236}">
              <a16:creationId xmlns:a16="http://schemas.microsoft.com/office/drawing/2014/main" id="{7F4FBD5C-F79A-4682-B73C-8062F741EE59}"/>
            </a:ext>
          </a:extLst>
        </cdr:cNvPr>
        <cdr:cNvSpPr txBox="1"/>
      </cdr:nvSpPr>
      <cdr:spPr>
        <a:xfrm xmlns:a="http://schemas.openxmlformats.org/drawingml/2006/main">
          <a:off x="4669719" y="489126"/>
          <a:ext cx="688623" cy="225778"/>
        </a:xfrm>
        <a:prstGeom xmlns:a="http://schemas.openxmlformats.org/drawingml/2006/main" prst="rect">
          <a:avLst/>
        </a:prstGeom>
        <a:noFill xmlns:a="http://schemas.openxmlformats.org/drawingml/2006/main"/>
      </cdr:spPr>
      <cdr:txBody>
        <a:bodyPr xmlns:a="http://schemas.openxmlformats.org/drawingml/2006/main" vertOverflow="clip" wrap="square" lIns="0" tIns="0" rIns="0" bIns="0" rtlCol="0">
          <a:noAutofit/>
        </a:bodyPr>
        <a:lstStyle xmlns:a="http://schemas.openxmlformats.org/drawingml/2006/main"/>
        <a:p xmlns:a="http://schemas.openxmlformats.org/drawingml/2006/main">
          <a:pPr>
            <a:lnSpc>
              <a:spcPct val="100000"/>
            </a:lnSpc>
            <a:spcBef>
              <a:spcPts val="1200"/>
            </a:spcBef>
            <a:buSzPct val="100000"/>
          </a:pPr>
          <a:r>
            <a:rPr lang="en-US" sz="1600" dirty="0">
              <a:solidFill>
                <a:schemeClr val="bg1"/>
              </a:solidFill>
            </a:rPr>
            <a:t>XXX = n</a:t>
          </a:r>
        </a:p>
      </cdr:txBody>
    </cdr:sp>
  </cdr:relSizeAnchor>
</c:userShapes>
</file>

<file path=ppt/drawings/drawing3.xml><?xml version="1.0" encoding="utf-8"?>
<c:userShapes xmlns:c="http://schemas.openxmlformats.org/drawingml/2006/chart">
  <cdr:relSizeAnchor xmlns:cdr="http://schemas.openxmlformats.org/drawingml/2006/chartDrawing">
    <cdr:from>
      <cdr:x>0.25333</cdr:x>
      <cdr:y>0.94701</cdr:y>
    </cdr:from>
    <cdr:to>
      <cdr:x>0.69278</cdr:x>
      <cdr:y>1</cdr:y>
    </cdr:to>
    <cdr:sp macro="" textlink="">
      <cdr:nvSpPr>
        <cdr:cNvPr id="4" name="TextBox 3">
          <a:extLst xmlns:a="http://schemas.openxmlformats.org/drawingml/2006/main">
            <a:ext uri="{FF2B5EF4-FFF2-40B4-BE49-F238E27FC236}">
              <a16:creationId xmlns:a16="http://schemas.microsoft.com/office/drawing/2014/main" id="{3DF6A9C1-53CF-4BAF-9410-00D6F7855201}"/>
            </a:ext>
          </a:extLst>
        </cdr:cNvPr>
        <cdr:cNvSpPr txBox="1"/>
      </cdr:nvSpPr>
      <cdr:spPr>
        <a:xfrm xmlns:a="http://schemas.openxmlformats.org/drawingml/2006/main">
          <a:off x="1910250" y="4329723"/>
          <a:ext cx="3313723" cy="242277"/>
        </a:xfrm>
        <a:prstGeom xmlns:a="http://schemas.openxmlformats.org/drawingml/2006/main" prst="rect">
          <a:avLst/>
        </a:prstGeom>
        <a:noFill xmlns:a="http://schemas.openxmlformats.org/drawingml/2006/main"/>
        <a:ln xmlns:a="http://schemas.openxmlformats.org/drawingml/2006/main">
          <a:solidFill>
            <a:srgbClr val="A69F9F"/>
          </a:solidFill>
        </a:ln>
      </cdr:spPr>
      <cdr:txBody>
        <a:bodyPr xmlns:a="http://schemas.openxmlformats.org/drawingml/2006/main" vertOverflow="clip" wrap="square" lIns="0" tIns="0" rIns="0" bIns="0" rtlCol="0">
          <a:noAutofit/>
        </a:bodyPr>
        <a:lstStyle xmlns:a="http://schemas.openxmlformats.org/drawingml/2006/main"/>
        <a:p xmlns:a="http://schemas.openxmlformats.org/drawingml/2006/main">
          <a:pPr algn="ctr">
            <a:lnSpc>
              <a:spcPct val="100000"/>
            </a:lnSpc>
            <a:spcBef>
              <a:spcPts val="1200"/>
            </a:spcBef>
            <a:buSzPct val="100000"/>
          </a:pPr>
          <a:r>
            <a:rPr lang="en-US" sz="1200" dirty="0"/>
            <a:t>Post-Activity Follow-Up Survey Question </a:t>
          </a:r>
        </a:p>
      </cdr:txBody>
    </cdr:sp>
  </cdr:relSizeAnchor>
  <cdr:relSizeAnchor xmlns:cdr="http://schemas.openxmlformats.org/drawingml/2006/chartDrawing">
    <cdr:from>
      <cdr:x>0.85925</cdr:x>
      <cdr:y>0.11662</cdr:y>
    </cdr:from>
    <cdr:to>
      <cdr:x>0.91722</cdr:x>
      <cdr:y>0.21288</cdr:y>
    </cdr:to>
    <cdr:sp macro="" textlink="">
      <cdr:nvSpPr>
        <cdr:cNvPr id="5" name="5-Point Star 4">
          <a:extLst xmlns:a="http://schemas.openxmlformats.org/drawingml/2006/main">
            <a:ext uri="{FF2B5EF4-FFF2-40B4-BE49-F238E27FC236}">
              <a16:creationId xmlns:a16="http://schemas.microsoft.com/office/drawing/2014/main" id="{1C25A237-3734-450F-AEBC-6667E798738C}"/>
            </a:ext>
          </a:extLst>
        </cdr:cNvPr>
        <cdr:cNvSpPr/>
      </cdr:nvSpPr>
      <cdr:spPr bwMode="auto">
        <a:xfrm xmlns:a="http://schemas.openxmlformats.org/drawingml/2006/main">
          <a:off x="6479280" y="533191"/>
          <a:ext cx="437117" cy="440112"/>
        </a:xfrm>
        <a:prstGeom xmlns:a="http://schemas.openxmlformats.org/drawingml/2006/main" prst="star5">
          <a:avLst>
            <a:gd name="adj" fmla="val 19098"/>
            <a:gd name="hf" fmla="val 105146"/>
            <a:gd name="vf" fmla="val 110557"/>
          </a:avLst>
        </a:prstGeom>
        <a:solidFill xmlns:a="http://schemas.openxmlformats.org/drawingml/2006/main">
          <a:srgbClr val="33D6F1"/>
        </a:solidFill>
        <a:ln xmlns:a="http://schemas.openxmlformats.org/drawingml/2006/main" w="9525" cap="flat" cmpd="sng" algn="ctr">
          <a:noFill/>
          <a:prstDash val="solid"/>
          <a:miter lim="800000"/>
          <a:headEnd type="none" w="med" len="med"/>
          <a:tailEnd type="none" w="med" len="med"/>
        </a:ln>
        <a:effectLst xmlns:a="http://schemas.openxmlformats.org/drawingml/2006/main"/>
      </cdr:spPr>
      <cdr:txBody>
        <a:bodyPr xmlns:a="http://schemas.openxmlformats.org/drawingml/2006/main" vert="horz" wrap="none" lIns="91440" tIns="45720" rIns="91440" bIns="45720" numCol="1" rtlCol="0" anchor="t" anchorCtr="0" compatLnSpc="1">
          <a:prstTxWarp prst="textNoShape">
            <a:avLst/>
          </a:prstTxWarp>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endParaRPr lang="en-US">
            <a:solidFill>
              <a:srgbClr val="003366"/>
            </a:solidFill>
            <a:latin typeface="Verdana" panose="020B0604030504040204" pitchFamily="34" charset="0"/>
            <a:ea typeface="Verdana" panose="020B0604030504040204" pitchFamily="34" charset="0"/>
            <a:cs typeface="Verdana" panose="020B0604030504040204" pitchFamily="34" charset="0"/>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0.54778</cdr:x>
      <cdr:y>0.10698</cdr:y>
    </cdr:from>
    <cdr:to>
      <cdr:x>0.62855</cdr:x>
      <cdr:y>0.15637</cdr:y>
    </cdr:to>
    <cdr:sp macro="" textlink="">
      <cdr:nvSpPr>
        <cdr:cNvPr id="3" name="TextBox 2">
          <a:extLst xmlns:a="http://schemas.openxmlformats.org/drawingml/2006/main">
            <a:ext uri="{FF2B5EF4-FFF2-40B4-BE49-F238E27FC236}">
              <a16:creationId xmlns:a16="http://schemas.microsoft.com/office/drawing/2014/main" id="{7F4FBD5C-F79A-4682-B73C-8062F741EE59}"/>
            </a:ext>
          </a:extLst>
        </cdr:cNvPr>
        <cdr:cNvSpPr txBox="1"/>
      </cdr:nvSpPr>
      <cdr:spPr>
        <a:xfrm xmlns:a="http://schemas.openxmlformats.org/drawingml/2006/main">
          <a:off x="4669719" y="489126"/>
          <a:ext cx="688623" cy="225778"/>
        </a:xfrm>
        <a:prstGeom xmlns:a="http://schemas.openxmlformats.org/drawingml/2006/main" prst="rect">
          <a:avLst/>
        </a:prstGeom>
        <a:noFill xmlns:a="http://schemas.openxmlformats.org/drawingml/2006/main"/>
      </cdr:spPr>
      <cdr:txBody>
        <a:bodyPr xmlns:a="http://schemas.openxmlformats.org/drawingml/2006/main" vertOverflow="clip" wrap="square" lIns="0" tIns="0" rIns="0" bIns="0" rtlCol="0">
          <a:noAutofit/>
        </a:bodyPr>
        <a:lstStyle xmlns:a="http://schemas.openxmlformats.org/drawingml/2006/main"/>
        <a:p xmlns:a="http://schemas.openxmlformats.org/drawingml/2006/main">
          <a:pPr>
            <a:lnSpc>
              <a:spcPct val="100000"/>
            </a:lnSpc>
            <a:spcBef>
              <a:spcPts val="1200"/>
            </a:spcBef>
            <a:buSzPct val="100000"/>
          </a:pPr>
          <a:r>
            <a:rPr lang="en-US" sz="1600" dirty="0">
              <a:solidFill>
                <a:schemeClr val="bg1"/>
              </a:solidFill>
            </a:rPr>
            <a:t>XXX = n</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6B232A-A90B-0843-9FE3-CD41AEF1F473}"/>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7D6EF4F6-6352-EF49-8B94-F88281AD3C0D}"/>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3FA1003-23F1-F848-ABD7-AA279ACD1B1C}" type="datetimeFigureOut">
              <a:rPr lang="en-US" smtClean="0"/>
              <a:t>10/14/25</a:t>
            </a:fld>
            <a:endParaRPr lang="en-US"/>
          </a:p>
        </p:txBody>
      </p:sp>
      <p:sp>
        <p:nvSpPr>
          <p:cNvPr id="4" name="Footer Placeholder 3">
            <a:extLst>
              <a:ext uri="{FF2B5EF4-FFF2-40B4-BE49-F238E27FC236}">
                <a16:creationId xmlns:a16="http://schemas.microsoft.com/office/drawing/2014/main" id="{6DF22398-7E15-714C-85A0-DACC6DC3F115}"/>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F1B2665-97EF-CE47-ABE4-18D4D76C98D8}"/>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DDAB60F0-68D7-274B-9B3A-8BD634CF5613}" type="slidenum">
              <a:rPr lang="en-US" smtClean="0"/>
              <a:t>‹#›</a:t>
            </a:fld>
            <a:endParaRPr lang="en-US"/>
          </a:p>
        </p:txBody>
      </p:sp>
    </p:spTree>
    <p:extLst>
      <p:ext uri="{BB962C8B-B14F-4D97-AF65-F5344CB8AC3E}">
        <p14:creationId xmlns:p14="http://schemas.microsoft.com/office/powerpoint/2010/main" val="127641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1F6C0D1-008B-C245-AF1E-F6ADA8BEAF3C}" type="datetimeFigureOut">
              <a:rPr lang="en-US" smtClean="0"/>
              <a:t>10/14/25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0" tIns="0" rIns="0" bIns="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1CB8535-DC0F-AF47-A510-8461A80C06B7}" type="slidenum">
              <a:rPr lang="en-US" smtClean="0"/>
              <a:t>‹#›</a:t>
            </a:fld>
            <a:endParaRPr lang="en-US"/>
          </a:p>
        </p:txBody>
      </p:sp>
    </p:spTree>
    <p:extLst>
      <p:ext uri="{BB962C8B-B14F-4D97-AF65-F5344CB8AC3E}">
        <p14:creationId xmlns:p14="http://schemas.microsoft.com/office/powerpoint/2010/main" val="70781101"/>
      </p:ext>
    </p:extLst>
  </p:cSld>
  <p:clrMap bg1="lt1" tx1="dk1" bg2="lt2" tx2="dk2" accent1="accent1" accent2="accent2" accent3="accent3" accent4="accent4" accent5="accent5" accent6="accent6" hlink="hlink" folHlink="folHlink"/>
  <p:notesStyle>
    <a:lvl1pPr marL="182880" indent="-182880" algn="l" defTabSz="914400" rtl="0" eaLnBrk="1" latinLnBrk="0" hangingPunct="1">
      <a:spcBef>
        <a:spcPts val="600"/>
      </a:spcBef>
      <a:buFont typeface="Trebuchet MS" panose="020B0603020202020204" pitchFamily="34" charset="0"/>
      <a:buChar char="•"/>
      <a:defRPr sz="1200" kern="1200">
        <a:solidFill>
          <a:schemeClr val="tx1"/>
        </a:solidFill>
        <a:latin typeface="+mn-lt"/>
        <a:ea typeface="+mn-ea"/>
        <a:cs typeface="+mn-cs"/>
      </a:defRPr>
    </a:lvl1pPr>
    <a:lvl2pPr marL="36576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2pPr>
    <a:lvl3pPr marL="54864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3pPr>
    <a:lvl4pPr marL="73152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4pPr>
    <a:lvl5pPr marL="91440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5pPr>
    <a:lvl6pPr marL="109728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6pPr>
    <a:lvl7pPr marL="128016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7pPr>
    <a:lvl8pPr marL="146304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8pPr>
    <a:lvl9pPr marL="1645920" indent="-182880" algn="l" defTabSz="914400" rtl="0" eaLnBrk="1" latinLnBrk="0" hangingPunct="1">
      <a:buFont typeface="Trebuchet MS" panose="020B0603020202020204" pitchFamily="34" charset="0"/>
      <a:buChar char="—"/>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Ensure you are also completing the outcomes module on CyberGrants with each outcomes report. -Done</a:t>
            </a:r>
          </a:p>
          <a:p>
            <a:r>
              <a:rPr lang="en-US"/>
              <a:t>Label report with the timing of the report-Done </a:t>
            </a:r>
          </a:p>
          <a:p>
            <a:endParaRPr lang="en-US"/>
          </a:p>
          <a:p>
            <a:endParaRPr lang="en-US"/>
          </a:p>
        </p:txBody>
      </p:sp>
      <p:sp>
        <p:nvSpPr>
          <p:cNvPr id="4" name="Slide Number Placeholder 3"/>
          <p:cNvSpPr>
            <a:spLocks noGrp="1"/>
          </p:cNvSpPr>
          <p:nvPr>
            <p:ph type="sldNum" sz="quarter" idx="5"/>
          </p:nvPr>
        </p:nvSpPr>
        <p:spPr/>
        <p:txBody>
          <a:bodyPr/>
          <a:lstStyle/>
          <a:p>
            <a:fld id="{91CB8535-DC0F-AF47-A510-8461A80C06B7}" type="slidenum">
              <a:rPr lang="en-US" smtClean="0"/>
              <a:t>3</a:t>
            </a:fld>
            <a:endParaRPr lang="en-US"/>
          </a:p>
        </p:txBody>
      </p:sp>
    </p:spTree>
    <p:extLst>
      <p:ext uri="{BB962C8B-B14F-4D97-AF65-F5344CB8AC3E}">
        <p14:creationId xmlns:p14="http://schemas.microsoft.com/office/powerpoint/2010/main" val="592609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a:solidFill>
                  <a:srgbClr val="000000"/>
                </a:solidFill>
                <a:latin typeface="+mn-lt"/>
              </a:rPr>
              <a:t> </a:t>
            </a:r>
          </a:p>
          <a:p>
            <a:pPr marL="0" indent="0">
              <a:buNone/>
            </a:pPr>
            <a:endParaRPr lang="en-US">
              <a:solidFill>
                <a:srgbClr val="000000"/>
              </a:solidFill>
              <a:latin typeface="+mn-lt"/>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1CB8535-DC0F-AF47-A510-8461A80C06B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125181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1CB8535-DC0F-AF47-A510-8461A80C06B7}" type="slidenum">
              <a:rPr lang="en-US" smtClean="0"/>
              <a:t>6</a:t>
            </a:fld>
            <a:endParaRPr lang="en-US"/>
          </a:p>
        </p:txBody>
      </p:sp>
    </p:spTree>
    <p:extLst>
      <p:ext uri="{BB962C8B-B14F-4D97-AF65-F5344CB8AC3E}">
        <p14:creationId xmlns:p14="http://schemas.microsoft.com/office/powerpoint/2010/main" val="3342502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a:t>Specialty 1, specialty 2, specialty 3, etc.</a:t>
            </a:r>
          </a:p>
          <a:p>
            <a:pPr marL="0" indent="0">
              <a:buNone/>
            </a:pPr>
            <a:r>
              <a:rPr lang="en-US"/>
              <a:t>What is the biggest group – break it down. </a:t>
            </a:r>
          </a:p>
          <a:p>
            <a:pPr marL="0" indent="0">
              <a:buNone/>
            </a:pPr>
            <a:r>
              <a:rPr lang="en-US"/>
              <a:t>Other? Provide an overview of others. </a:t>
            </a:r>
          </a:p>
          <a:p>
            <a:pPr marL="0" indent="0">
              <a:buNone/>
            </a:pPr>
            <a:endParaRPr lang="en-US"/>
          </a:p>
        </p:txBody>
      </p:sp>
      <p:sp>
        <p:nvSpPr>
          <p:cNvPr id="4" name="Slide Number Placeholder 3"/>
          <p:cNvSpPr>
            <a:spLocks noGrp="1"/>
          </p:cNvSpPr>
          <p:nvPr>
            <p:ph type="sldNum" sz="quarter" idx="5"/>
          </p:nvPr>
        </p:nvSpPr>
        <p:spPr/>
        <p:txBody>
          <a:bodyPr/>
          <a:lstStyle/>
          <a:p>
            <a:fld id="{91CB8535-DC0F-AF47-A510-8461A80C06B7}" type="slidenum">
              <a:rPr lang="en-US" smtClean="0"/>
              <a:t>7</a:t>
            </a:fld>
            <a:endParaRPr lang="en-US"/>
          </a:p>
        </p:txBody>
      </p:sp>
    </p:spTree>
    <p:extLst>
      <p:ext uri="{BB962C8B-B14F-4D97-AF65-F5344CB8AC3E}">
        <p14:creationId xmlns:p14="http://schemas.microsoft.com/office/powerpoint/2010/main" val="39155030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a:p>
        </p:txBody>
      </p:sp>
      <p:sp>
        <p:nvSpPr>
          <p:cNvPr id="4" name="Slide Number Placeholder 3"/>
          <p:cNvSpPr>
            <a:spLocks noGrp="1"/>
          </p:cNvSpPr>
          <p:nvPr>
            <p:ph type="sldNum" sz="quarter" idx="5"/>
          </p:nvPr>
        </p:nvSpPr>
        <p:spPr/>
        <p:txBody>
          <a:bodyPr/>
          <a:lstStyle/>
          <a:p>
            <a:fld id="{91CB8535-DC0F-AF47-A510-8461A80C06B7}" type="slidenum">
              <a:rPr lang="en-US" smtClean="0"/>
              <a:t>8</a:t>
            </a:fld>
            <a:endParaRPr lang="en-US"/>
          </a:p>
        </p:txBody>
      </p:sp>
    </p:spTree>
    <p:extLst>
      <p:ext uri="{BB962C8B-B14F-4D97-AF65-F5344CB8AC3E}">
        <p14:creationId xmlns:p14="http://schemas.microsoft.com/office/powerpoint/2010/main" val="22800441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a:p>
        </p:txBody>
      </p:sp>
      <p:sp>
        <p:nvSpPr>
          <p:cNvPr id="4" name="Slide Number Placeholder 3"/>
          <p:cNvSpPr>
            <a:spLocks noGrp="1"/>
          </p:cNvSpPr>
          <p:nvPr>
            <p:ph type="sldNum" sz="quarter" idx="5"/>
          </p:nvPr>
        </p:nvSpPr>
        <p:spPr/>
        <p:txBody>
          <a:bodyPr/>
          <a:lstStyle/>
          <a:p>
            <a:fld id="{91CB8535-DC0F-AF47-A510-8461A80C06B7}" type="slidenum">
              <a:rPr lang="en-US" smtClean="0"/>
              <a:t>9</a:t>
            </a:fld>
            <a:endParaRPr lang="en-US"/>
          </a:p>
        </p:txBody>
      </p:sp>
    </p:spTree>
    <p:extLst>
      <p:ext uri="{BB962C8B-B14F-4D97-AF65-F5344CB8AC3E}">
        <p14:creationId xmlns:p14="http://schemas.microsoft.com/office/powerpoint/2010/main" val="3338224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Duplicate slide to accommodate additional questions</a:t>
            </a:r>
          </a:p>
        </p:txBody>
      </p:sp>
      <p:sp>
        <p:nvSpPr>
          <p:cNvPr id="4" name="Slide Number Placeholder 3"/>
          <p:cNvSpPr>
            <a:spLocks noGrp="1"/>
          </p:cNvSpPr>
          <p:nvPr>
            <p:ph type="sldNum" sz="quarter" idx="5"/>
          </p:nvPr>
        </p:nvSpPr>
        <p:spPr/>
        <p:txBody>
          <a:bodyPr/>
          <a:lstStyle/>
          <a:p>
            <a:fld id="{91CB8535-DC0F-AF47-A510-8461A80C06B7}" type="slidenum">
              <a:rPr lang="en-US" smtClean="0"/>
              <a:t>10</a:t>
            </a:fld>
            <a:endParaRPr lang="en-US"/>
          </a:p>
        </p:txBody>
      </p:sp>
    </p:spTree>
    <p:extLst>
      <p:ext uri="{BB962C8B-B14F-4D97-AF65-F5344CB8AC3E}">
        <p14:creationId xmlns:p14="http://schemas.microsoft.com/office/powerpoint/2010/main" val="1139981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2880" marR="0" lvl="0" indent="-182880" algn="l" defTabSz="914400" rtl="0" eaLnBrk="1" fontAlgn="auto" latinLnBrk="0" hangingPunct="1">
              <a:lnSpc>
                <a:spcPct val="100000"/>
              </a:lnSpc>
              <a:spcBef>
                <a:spcPts val="600"/>
              </a:spcBef>
              <a:spcAft>
                <a:spcPts val="0"/>
              </a:spcAft>
              <a:buClrTx/>
              <a:buSzTx/>
              <a:buFont typeface="Trebuchet MS" panose="020B0603020202020204" pitchFamily="34" charset="0"/>
              <a:buChar char="•"/>
              <a:tabLst/>
              <a:defRPr/>
            </a:pPr>
            <a:r>
              <a:rPr lang="en-US"/>
              <a:t>If available, please fill this slide in as it will be valuable to know the gains for each specialty</a:t>
            </a:r>
          </a:p>
          <a:p>
            <a:r>
              <a:rPr lang="en-US"/>
              <a:t>Duplicate slide to accommodate the number of questions</a:t>
            </a:r>
          </a:p>
          <a:p>
            <a:pPr marL="0" indent="0">
              <a:buNone/>
            </a:pPr>
            <a:endParaRPr lang="en-US"/>
          </a:p>
        </p:txBody>
      </p:sp>
      <p:sp>
        <p:nvSpPr>
          <p:cNvPr id="4" name="Slide Number Placeholder 3"/>
          <p:cNvSpPr>
            <a:spLocks noGrp="1"/>
          </p:cNvSpPr>
          <p:nvPr>
            <p:ph type="sldNum" sz="quarter" idx="5"/>
          </p:nvPr>
        </p:nvSpPr>
        <p:spPr/>
        <p:txBody>
          <a:bodyPr/>
          <a:lstStyle/>
          <a:p>
            <a:fld id="{91CB8535-DC0F-AF47-A510-8461A80C06B7}" type="slidenum">
              <a:rPr lang="en-US" smtClean="0"/>
              <a:t>11</a:t>
            </a:fld>
            <a:endParaRPr lang="en-US"/>
          </a:p>
        </p:txBody>
      </p:sp>
    </p:spTree>
    <p:extLst>
      <p:ext uri="{BB962C8B-B14F-4D97-AF65-F5344CB8AC3E}">
        <p14:creationId xmlns:p14="http://schemas.microsoft.com/office/powerpoint/2010/main" val="33603670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Text Placeholder 1">
            <a:extLst>
              <a:ext uri="{FF2B5EF4-FFF2-40B4-BE49-F238E27FC236}">
                <a16:creationId xmlns:a16="http://schemas.microsoft.com/office/drawing/2014/main" id="{692E5CDC-3F8F-AF4C-BDBB-F6335CB85FE8}"/>
              </a:ext>
            </a:extLst>
          </p:cNvPr>
          <p:cNvSpPr>
            <a:spLocks noGrp="1"/>
          </p:cNvSpPr>
          <p:nvPr>
            <p:ph type="body" sz="quarter" idx="10" hasCustomPrompt="1"/>
          </p:nvPr>
        </p:nvSpPr>
        <p:spPr>
          <a:xfrm>
            <a:off x="365760" y="365760"/>
            <a:ext cx="7543165" cy="457200"/>
          </a:xfrm>
        </p:spPr>
        <p:txBody>
          <a:bodyPr/>
          <a:lstStyle>
            <a:lvl1pPr marL="0" marR="0" indent="0" algn="l" defTabSz="914400" rtl="0" eaLnBrk="1" fontAlgn="auto" latinLnBrk="0" hangingPunct="1">
              <a:lnSpc>
                <a:spcPct val="100000"/>
              </a:lnSpc>
              <a:spcBef>
                <a:spcPts val="0"/>
              </a:spcBef>
              <a:spcAft>
                <a:spcPts val="0"/>
              </a:spcAft>
              <a:buClrTx/>
              <a:buSzTx/>
              <a:buFont typeface="Trebuchet MS" panose="020B0603020202020204" pitchFamily="34" charset="0"/>
              <a:buNone/>
              <a:tabLst/>
              <a:defRPr b="1"/>
            </a:lvl1pPr>
            <a:lvl2pPr marL="0" indent="0">
              <a:spcBef>
                <a:spcPts val="0"/>
              </a:spcBef>
              <a:buNone/>
              <a:defRPr b="1"/>
            </a:lvl2pPr>
            <a:lvl3pPr marL="0" indent="0">
              <a:spcBef>
                <a:spcPts val="0"/>
              </a:spcBef>
              <a:buNone/>
              <a:defRPr b="1"/>
            </a:lvl3pPr>
            <a:lvl4pPr marL="0" indent="0">
              <a:spcBef>
                <a:spcPts val="0"/>
              </a:spcBef>
              <a:buNone/>
              <a:defRPr b="1"/>
            </a:lvl4pPr>
            <a:lvl5pPr marL="0" indent="0">
              <a:spcBef>
                <a:spcPts val="0"/>
              </a:spcBef>
              <a:buNone/>
              <a:defRPr b="1"/>
            </a:lvl5pPr>
            <a:lvl6pPr marL="0" indent="0">
              <a:spcBef>
                <a:spcPts val="0"/>
              </a:spcBef>
              <a:buNone/>
              <a:defRPr b="1"/>
            </a:lvl6pPr>
            <a:lvl7pPr marL="0" indent="0">
              <a:spcBef>
                <a:spcPts val="0"/>
              </a:spcBef>
              <a:buNone/>
              <a:defRPr b="1"/>
            </a:lvl7pPr>
            <a:lvl8pPr marL="0" indent="0">
              <a:spcBef>
                <a:spcPts val="0"/>
              </a:spcBef>
              <a:buNone/>
              <a:defRPr b="1"/>
            </a:lvl8pPr>
            <a:lvl9pPr marL="0" indent="0">
              <a:spcBef>
                <a:spcPts val="0"/>
              </a:spcBef>
              <a:buNone/>
              <a:defRPr b="1"/>
            </a:lvl9pPr>
          </a:lstStyle>
          <a:p>
            <a:pPr lvl="0"/>
            <a:r>
              <a:rPr lang="en-US"/>
              <a:t>Division/Therapeutic Area [Edit here]</a:t>
            </a:r>
          </a:p>
        </p:txBody>
      </p:sp>
      <p:sp>
        <p:nvSpPr>
          <p:cNvPr id="2" name="Title 2">
            <a:extLst>
              <a:ext uri="{FF2B5EF4-FFF2-40B4-BE49-F238E27FC236}">
                <a16:creationId xmlns:a16="http://schemas.microsoft.com/office/drawing/2014/main" id="{DD93F370-0603-42F8-A7D8-E3390EE70687}"/>
              </a:ext>
            </a:extLst>
          </p:cNvPr>
          <p:cNvSpPr>
            <a:spLocks noGrp="1"/>
          </p:cNvSpPr>
          <p:nvPr userDrawn="1">
            <p:ph type="ctrTitle" hasCustomPrompt="1"/>
          </p:nvPr>
        </p:nvSpPr>
        <p:spPr>
          <a:xfrm>
            <a:off x="365760" y="1554480"/>
            <a:ext cx="7543165" cy="2560320"/>
          </a:xfrm>
        </p:spPr>
        <p:txBody>
          <a:bodyPr anchor="t" anchorCtr="0"/>
          <a:lstStyle>
            <a:lvl1pPr algn="l">
              <a:defRPr sz="6000" b="0" spc="0" baseline="0"/>
            </a:lvl1pPr>
          </a:lstStyle>
          <a:p>
            <a:r>
              <a:rPr lang="en-US"/>
              <a:t>[Presentation title]</a:t>
            </a:r>
          </a:p>
        </p:txBody>
      </p:sp>
      <p:sp>
        <p:nvSpPr>
          <p:cNvPr id="3" name="Subtitle 3">
            <a:extLst>
              <a:ext uri="{FF2B5EF4-FFF2-40B4-BE49-F238E27FC236}">
                <a16:creationId xmlns:a16="http://schemas.microsoft.com/office/drawing/2014/main" id="{4077195B-8D8D-4BD5-8ADD-A390F24676CD}"/>
              </a:ext>
            </a:extLst>
          </p:cNvPr>
          <p:cNvSpPr>
            <a:spLocks noGrp="1"/>
          </p:cNvSpPr>
          <p:nvPr userDrawn="1">
            <p:ph type="subTitle" idx="1" hasCustomPrompt="1"/>
          </p:nvPr>
        </p:nvSpPr>
        <p:spPr>
          <a:xfrm>
            <a:off x="365758" y="4343400"/>
            <a:ext cx="7543800" cy="457200"/>
          </a:xfrm>
        </p:spPr>
        <p:txBody>
          <a:bodyPr>
            <a:noAutofit/>
          </a:bodyPr>
          <a:lstStyle>
            <a:lvl1pPr marL="0" indent="0" algn="l">
              <a:spcBef>
                <a:spcPts val="0"/>
              </a:spcBef>
              <a:buNone/>
              <a:defRPr sz="2000" b="1"/>
            </a:lvl1pPr>
            <a:lvl2pPr marL="0" indent="0" algn="l">
              <a:spcBef>
                <a:spcPts val="0"/>
              </a:spcBef>
              <a:buNone/>
              <a:defRPr sz="2000"/>
            </a:lvl2pPr>
            <a:lvl3pPr marL="0" indent="0" algn="l">
              <a:spcBef>
                <a:spcPts val="0"/>
              </a:spcBef>
              <a:buNone/>
              <a:defRPr sz="2000"/>
            </a:lvl3pPr>
            <a:lvl4pPr marL="0" indent="0" algn="l">
              <a:spcBef>
                <a:spcPts val="0"/>
              </a:spcBef>
              <a:buNone/>
              <a:defRPr sz="2000"/>
            </a:lvl4pPr>
            <a:lvl5pPr marL="0" indent="0" algn="l">
              <a:spcBef>
                <a:spcPts val="0"/>
              </a:spcBef>
              <a:buNone/>
              <a:defRPr sz="2000"/>
            </a:lvl5pPr>
            <a:lvl6pPr marL="0" indent="0" algn="l">
              <a:spcBef>
                <a:spcPts val="0"/>
              </a:spcBef>
              <a:buNone/>
              <a:defRPr sz="2000"/>
            </a:lvl6pPr>
            <a:lvl7pPr marL="0" indent="0" algn="l">
              <a:spcBef>
                <a:spcPts val="0"/>
              </a:spcBef>
              <a:buNone/>
              <a:defRPr sz="2000"/>
            </a:lvl7pPr>
            <a:lvl8pPr marL="0" indent="0" algn="l">
              <a:spcBef>
                <a:spcPts val="0"/>
              </a:spcBef>
              <a:buNone/>
              <a:defRPr sz="2000"/>
            </a:lvl8pPr>
            <a:lvl9pPr marL="0" indent="0" algn="l">
              <a:spcBef>
                <a:spcPts val="0"/>
              </a:spcBef>
              <a:buNone/>
              <a:defRPr sz="2000"/>
            </a:lvl9pPr>
          </a:lstStyle>
          <a:p>
            <a:r>
              <a:rPr lang="en-US"/>
              <a:t>[Month 00, 0000]</a:t>
            </a:r>
          </a:p>
        </p:txBody>
      </p:sp>
      <p:sp>
        <p:nvSpPr>
          <p:cNvPr id="5" name="Text Placeholder 4">
            <a:extLst>
              <a:ext uri="{FF2B5EF4-FFF2-40B4-BE49-F238E27FC236}">
                <a16:creationId xmlns:a16="http://schemas.microsoft.com/office/drawing/2014/main" id="{C7CE39BE-06F7-7349-BF12-45D065ED872B}"/>
              </a:ext>
            </a:extLst>
          </p:cNvPr>
          <p:cNvSpPr>
            <a:spLocks noGrp="1"/>
          </p:cNvSpPr>
          <p:nvPr>
            <p:ph type="body" sz="quarter" idx="11" hasCustomPrompt="1"/>
          </p:nvPr>
        </p:nvSpPr>
        <p:spPr>
          <a:xfrm>
            <a:off x="365757" y="4937760"/>
            <a:ext cx="7543167" cy="685800"/>
          </a:xfrm>
        </p:spPr>
        <p:txBody>
          <a:bodyPr/>
          <a:lstStyle>
            <a:lvl1pPr marL="0" indent="0">
              <a:spcBef>
                <a:spcPts val="0"/>
              </a:spcBef>
              <a:buNone/>
              <a:defRPr b="0"/>
            </a:lvl1pPr>
            <a:lvl2pPr marL="0" indent="0">
              <a:spcBef>
                <a:spcPts val="0"/>
              </a:spcBef>
              <a:buNone/>
              <a:defRPr b="0"/>
            </a:lvl2pPr>
            <a:lvl3pPr marL="0" indent="0">
              <a:spcBef>
                <a:spcPts val="0"/>
              </a:spcBef>
              <a:buNone/>
              <a:defRPr b="0"/>
            </a:lvl3pPr>
            <a:lvl4pPr marL="0" indent="0">
              <a:spcBef>
                <a:spcPts val="0"/>
              </a:spcBef>
              <a:buNone/>
              <a:defRPr b="0"/>
            </a:lvl4pPr>
            <a:lvl5pPr marL="0" indent="0">
              <a:spcBef>
                <a:spcPts val="0"/>
              </a:spcBef>
              <a:buNone/>
              <a:defRPr b="0"/>
            </a:lvl5pPr>
            <a:lvl6pPr marL="0" indent="0">
              <a:spcBef>
                <a:spcPts val="0"/>
              </a:spcBef>
              <a:buNone/>
              <a:defRPr b="0"/>
            </a:lvl6pPr>
            <a:lvl7pPr marL="0" indent="0">
              <a:spcBef>
                <a:spcPts val="0"/>
              </a:spcBef>
              <a:buNone/>
              <a:defRPr b="0"/>
            </a:lvl7pPr>
            <a:lvl8pPr marL="0" indent="0">
              <a:spcBef>
                <a:spcPts val="0"/>
              </a:spcBef>
              <a:buNone/>
              <a:defRPr b="0"/>
            </a:lvl8pPr>
            <a:lvl9pPr marL="0" indent="0">
              <a:spcBef>
                <a:spcPts val="0"/>
              </a:spcBef>
              <a:buNone/>
              <a:defRPr b="0"/>
            </a:lvl9pPr>
          </a:lstStyle>
          <a:p>
            <a:pPr lvl="0"/>
            <a:r>
              <a:rPr lang="en-US"/>
              <a:t>[Presenter Name]</a:t>
            </a:r>
            <a:br>
              <a:rPr lang="en-US"/>
            </a:br>
            <a:r>
              <a:rPr lang="en-US"/>
              <a:t>[Title]</a:t>
            </a:r>
          </a:p>
        </p:txBody>
      </p:sp>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98313" y="182880"/>
            <a:ext cx="3260486" cy="822960"/>
          </a:xfrm>
          <a:prstGeom prst="rect">
            <a:avLst/>
          </a:prstGeom>
          <a:noFill/>
        </p:spPr>
      </p:pic>
      <p:sp>
        <p:nvSpPr>
          <p:cNvPr id="10" name="Disclaimer">
            <a:extLst>
              <a:ext uri="{FF2B5EF4-FFF2-40B4-BE49-F238E27FC236}">
                <a16:creationId xmlns:a16="http://schemas.microsoft.com/office/drawing/2014/main" id="{0411BC70-4820-DF40-90C3-6ACD451ADD60}"/>
              </a:ext>
            </a:extLst>
          </p:cNvPr>
          <p:cNvSpPr txBox="1"/>
          <p:nvPr userDrawn="1"/>
        </p:nvSpPr>
        <p:spPr>
          <a:xfrm>
            <a:off x="8205215" y="6257290"/>
            <a:ext cx="3621659" cy="228600"/>
          </a:xfrm>
          <a:prstGeom prst="rect">
            <a:avLst/>
          </a:prstGeom>
          <a:noFill/>
        </p:spPr>
        <p:txBody>
          <a:bodyPr wrap="square" lIns="0" tIns="0" rIns="0" bIns="0" rtlCol="0" anchor="b" anchorCtr="0">
            <a:noAutofit/>
          </a:bodyPr>
          <a:lstStyle/>
          <a:p>
            <a:pPr marL="0" indent="0" algn="r">
              <a:lnSpc>
                <a:spcPct val="100000"/>
              </a:lnSpc>
              <a:spcBef>
                <a:spcPts val="0"/>
              </a:spcBef>
              <a:buSzPct val="100000"/>
              <a:buFontTx/>
              <a:buNone/>
            </a:pPr>
            <a:r>
              <a:rPr lang="en-US" sz="800" b="0"/>
              <a:t> Confidential</a:t>
            </a:r>
          </a:p>
        </p:txBody>
      </p:sp>
    </p:spTree>
    <p:extLst>
      <p:ext uri="{BB962C8B-B14F-4D97-AF65-F5344CB8AC3E}">
        <p14:creationId xmlns:p14="http://schemas.microsoft.com/office/powerpoint/2010/main" val="1286001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ig Statem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16424622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ig Statement - Amber">
    <p:bg>
      <p:bgPr>
        <a:gradFill>
          <a:gsLst>
            <a:gs pos="0">
              <a:srgbClr val="FFFBF4"/>
            </a:gs>
            <a:gs pos="100000">
              <a:srgbClr val="FFECCD"/>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14361978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ig Statement - Peach">
    <p:bg>
      <p:bgPr>
        <a:gradFill>
          <a:gsLst>
            <a:gs pos="0">
              <a:srgbClr val="FFF7F3"/>
            </a:gs>
            <a:gs pos="100000">
              <a:srgbClr val="FEDCCA"/>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27063472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ig Statement - Olive">
    <p:bg>
      <p:bgPr>
        <a:gradFill>
          <a:gsLst>
            <a:gs pos="0">
              <a:srgbClr val="FAF6F3"/>
            </a:gs>
            <a:gs pos="100000">
              <a:srgbClr val="EAD5C9"/>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592498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g Statement - Almond">
    <p:bg>
      <p:bgPr>
        <a:gradFill>
          <a:gsLst>
            <a:gs pos="0">
              <a:srgbClr val="F8F3F1"/>
            </a:gs>
            <a:gs pos="100000">
              <a:srgbClr val="DFCBC3"/>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612797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g Statement - Sienna">
    <p:bg>
      <p:bgPr>
        <a:gradFill>
          <a:gsLst>
            <a:gs pos="0">
              <a:srgbClr val="F5F0F0"/>
            </a:gs>
            <a:gs pos="100000">
              <a:srgbClr val="DAC5C5"/>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39018937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g Statement - Chocolate">
    <p:bg>
      <p:bgPr>
        <a:gradFill>
          <a:gsLst>
            <a:gs pos="0">
              <a:srgbClr val="F6F4F3"/>
            </a:gs>
            <a:gs pos="100000">
              <a:srgbClr val="D2CAC8"/>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41947021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ig Statement - Mint">
    <p:bg>
      <p:bgPr>
        <a:gradFill>
          <a:gsLst>
            <a:gs pos="0">
              <a:srgbClr val="F2FFF9"/>
            </a:gs>
            <a:gs pos="100000">
              <a:srgbClr val="C5FFE6"/>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57399131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g Statement - Aqua">
    <p:bg>
      <p:bgPr>
        <a:gradFill>
          <a:gsLst>
            <a:gs pos="0">
              <a:srgbClr val="EFFCFE"/>
            </a:gs>
            <a:gs pos="100000">
              <a:srgbClr val="C0F2FB"/>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06290852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g Statemnent - Light Gray">
    <p:bg>
      <p:bgPr>
        <a:solidFill>
          <a:srgbClr val="EEE7E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95731421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Light Gray">
    <p:bg>
      <p:bgPr>
        <a:solidFill>
          <a:srgbClr val="EEE7E7"/>
        </a:solidFill>
        <a:effectLst/>
      </p:bgPr>
    </p:bg>
    <p:spTree>
      <p:nvGrpSpPr>
        <p:cNvPr id="1" name=""/>
        <p:cNvGrpSpPr/>
        <p:nvPr/>
      </p:nvGrpSpPr>
      <p:grpSpPr>
        <a:xfrm>
          <a:off x="0" y="0"/>
          <a:ext cx="0" cy="0"/>
          <a:chOff x="0" y="0"/>
          <a:chExt cx="0" cy="0"/>
        </a:xfrm>
      </p:grpSpPr>
      <p:sp>
        <p:nvSpPr>
          <p:cNvPr id="13" name="Text Placeholder 1">
            <a:extLst>
              <a:ext uri="{FF2B5EF4-FFF2-40B4-BE49-F238E27FC236}">
                <a16:creationId xmlns:a16="http://schemas.microsoft.com/office/drawing/2014/main" id="{692E5CDC-3F8F-AF4C-BDBB-F6335CB85FE8}"/>
              </a:ext>
            </a:extLst>
          </p:cNvPr>
          <p:cNvSpPr>
            <a:spLocks noGrp="1"/>
          </p:cNvSpPr>
          <p:nvPr>
            <p:ph type="body" sz="quarter" idx="10" hasCustomPrompt="1"/>
          </p:nvPr>
        </p:nvSpPr>
        <p:spPr>
          <a:xfrm>
            <a:off x="365760" y="365760"/>
            <a:ext cx="7543165" cy="457200"/>
          </a:xfrm>
        </p:spPr>
        <p:txBody>
          <a:bodyPr/>
          <a:lstStyle>
            <a:lvl1pPr marL="0" marR="0" indent="0" algn="l" defTabSz="914400" rtl="0" eaLnBrk="1" fontAlgn="auto" latinLnBrk="0" hangingPunct="1">
              <a:lnSpc>
                <a:spcPct val="100000"/>
              </a:lnSpc>
              <a:spcBef>
                <a:spcPts val="0"/>
              </a:spcBef>
              <a:spcAft>
                <a:spcPts val="0"/>
              </a:spcAft>
              <a:buClrTx/>
              <a:buSzTx/>
              <a:buFont typeface="Trebuchet MS" panose="020B0603020202020204" pitchFamily="34" charset="0"/>
              <a:buNone/>
              <a:tabLst/>
              <a:defRPr b="1"/>
            </a:lvl1pPr>
            <a:lvl2pPr marL="0" indent="0">
              <a:spcBef>
                <a:spcPts val="0"/>
              </a:spcBef>
              <a:buNone/>
              <a:defRPr b="1"/>
            </a:lvl2pPr>
            <a:lvl3pPr marL="0" indent="0">
              <a:spcBef>
                <a:spcPts val="0"/>
              </a:spcBef>
              <a:buNone/>
              <a:defRPr b="1"/>
            </a:lvl3pPr>
            <a:lvl4pPr marL="0" indent="0">
              <a:spcBef>
                <a:spcPts val="0"/>
              </a:spcBef>
              <a:buNone/>
              <a:defRPr b="1"/>
            </a:lvl4pPr>
            <a:lvl5pPr marL="0" indent="0">
              <a:spcBef>
                <a:spcPts val="0"/>
              </a:spcBef>
              <a:buNone/>
              <a:defRPr b="1"/>
            </a:lvl5pPr>
            <a:lvl6pPr marL="0" indent="0">
              <a:spcBef>
                <a:spcPts val="0"/>
              </a:spcBef>
              <a:buNone/>
              <a:defRPr b="1"/>
            </a:lvl6pPr>
            <a:lvl7pPr marL="0" indent="0">
              <a:spcBef>
                <a:spcPts val="0"/>
              </a:spcBef>
              <a:buNone/>
              <a:defRPr b="1"/>
            </a:lvl7pPr>
            <a:lvl8pPr marL="0" indent="0">
              <a:spcBef>
                <a:spcPts val="0"/>
              </a:spcBef>
              <a:buNone/>
              <a:defRPr b="1"/>
            </a:lvl8pPr>
            <a:lvl9pPr marL="0" indent="0">
              <a:spcBef>
                <a:spcPts val="0"/>
              </a:spcBef>
              <a:buNone/>
              <a:defRPr b="1"/>
            </a:lvl9pPr>
          </a:lstStyle>
          <a:p>
            <a:pPr lvl="0"/>
            <a:r>
              <a:rPr lang="en-US"/>
              <a:t>Division/Therapeutic Area [Edit here]</a:t>
            </a:r>
          </a:p>
        </p:txBody>
      </p:sp>
      <p:sp>
        <p:nvSpPr>
          <p:cNvPr id="2" name="Title 2">
            <a:extLst>
              <a:ext uri="{FF2B5EF4-FFF2-40B4-BE49-F238E27FC236}">
                <a16:creationId xmlns:a16="http://schemas.microsoft.com/office/drawing/2014/main" id="{DD93F370-0603-42F8-A7D8-E3390EE70687}"/>
              </a:ext>
            </a:extLst>
          </p:cNvPr>
          <p:cNvSpPr>
            <a:spLocks noGrp="1"/>
          </p:cNvSpPr>
          <p:nvPr userDrawn="1">
            <p:ph type="ctrTitle" hasCustomPrompt="1"/>
          </p:nvPr>
        </p:nvSpPr>
        <p:spPr>
          <a:xfrm>
            <a:off x="365760" y="1554480"/>
            <a:ext cx="7543165" cy="2560320"/>
          </a:xfrm>
        </p:spPr>
        <p:txBody>
          <a:bodyPr anchor="t" anchorCtr="0"/>
          <a:lstStyle>
            <a:lvl1pPr algn="l">
              <a:defRPr sz="6000" b="0" spc="0" baseline="0"/>
            </a:lvl1pPr>
          </a:lstStyle>
          <a:p>
            <a:r>
              <a:rPr lang="en-US"/>
              <a:t>[Presentation title]</a:t>
            </a:r>
          </a:p>
        </p:txBody>
      </p:sp>
      <p:sp>
        <p:nvSpPr>
          <p:cNvPr id="3" name="Subtitle 3">
            <a:extLst>
              <a:ext uri="{FF2B5EF4-FFF2-40B4-BE49-F238E27FC236}">
                <a16:creationId xmlns:a16="http://schemas.microsoft.com/office/drawing/2014/main" id="{4077195B-8D8D-4BD5-8ADD-A390F24676CD}"/>
              </a:ext>
            </a:extLst>
          </p:cNvPr>
          <p:cNvSpPr>
            <a:spLocks noGrp="1"/>
          </p:cNvSpPr>
          <p:nvPr userDrawn="1">
            <p:ph type="subTitle" idx="1" hasCustomPrompt="1"/>
          </p:nvPr>
        </p:nvSpPr>
        <p:spPr>
          <a:xfrm>
            <a:off x="365758" y="4343400"/>
            <a:ext cx="7543800" cy="457200"/>
          </a:xfrm>
        </p:spPr>
        <p:txBody>
          <a:bodyPr>
            <a:noAutofit/>
          </a:bodyPr>
          <a:lstStyle>
            <a:lvl1pPr marL="0" indent="0" algn="l">
              <a:spcBef>
                <a:spcPts val="0"/>
              </a:spcBef>
              <a:buNone/>
              <a:defRPr sz="2000" b="1"/>
            </a:lvl1pPr>
            <a:lvl2pPr marL="0" indent="0" algn="l">
              <a:spcBef>
                <a:spcPts val="0"/>
              </a:spcBef>
              <a:buNone/>
              <a:defRPr sz="2000"/>
            </a:lvl2pPr>
            <a:lvl3pPr marL="0" indent="0" algn="l">
              <a:spcBef>
                <a:spcPts val="0"/>
              </a:spcBef>
              <a:buNone/>
              <a:defRPr sz="2000"/>
            </a:lvl3pPr>
            <a:lvl4pPr marL="0" indent="0" algn="l">
              <a:spcBef>
                <a:spcPts val="0"/>
              </a:spcBef>
              <a:buNone/>
              <a:defRPr sz="2000"/>
            </a:lvl4pPr>
            <a:lvl5pPr marL="0" indent="0" algn="l">
              <a:spcBef>
                <a:spcPts val="0"/>
              </a:spcBef>
              <a:buNone/>
              <a:defRPr sz="2000"/>
            </a:lvl5pPr>
            <a:lvl6pPr marL="0" indent="0" algn="l">
              <a:spcBef>
                <a:spcPts val="0"/>
              </a:spcBef>
              <a:buNone/>
              <a:defRPr sz="2000"/>
            </a:lvl6pPr>
            <a:lvl7pPr marL="0" indent="0" algn="l">
              <a:spcBef>
                <a:spcPts val="0"/>
              </a:spcBef>
              <a:buNone/>
              <a:defRPr sz="2000"/>
            </a:lvl7pPr>
            <a:lvl8pPr marL="0" indent="0" algn="l">
              <a:spcBef>
                <a:spcPts val="0"/>
              </a:spcBef>
              <a:buNone/>
              <a:defRPr sz="2000"/>
            </a:lvl8pPr>
            <a:lvl9pPr marL="0" indent="0" algn="l">
              <a:spcBef>
                <a:spcPts val="0"/>
              </a:spcBef>
              <a:buNone/>
              <a:defRPr sz="2000"/>
            </a:lvl9pPr>
          </a:lstStyle>
          <a:p>
            <a:r>
              <a:rPr lang="en-US"/>
              <a:t>[Month 00, 0000]</a:t>
            </a:r>
          </a:p>
        </p:txBody>
      </p:sp>
      <p:sp>
        <p:nvSpPr>
          <p:cNvPr id="6" name="Text Placeholder 4">
            <a:extLst>
              <a:ext uri="{FF2B5EF4-FFF2-40B4-BE49-F238E27FC236}">
                <a16:creationId xmlns:a16="http://schemas.microsoft.com/office/drawing/2014/main" id="{F1E892DE-B840-A64B-91A1-1B18F6037C3F}"/>
              </a:ext>
            </a:extLst>
          </p:cNvPr>
          <p:cNvSpPr>
            <a:spLocks noGrp="1"/>
          </p:cNvSpPr>
          <p:nvPr>
            <p:ph type="body" sz="quarter" idx="11" hasCustomPrompt="1"/>
          </p:nvPr>
        </p:nvSpPr>
        <p:spPr>
          <a:xfrm>
            <a:off x="365757" y="4937760"/>
            <a:ext cx="7543167" cy="685800"/>
          </a:xfrm>
        </p:spPr>
        <p:txBody>
          <a:bodyPr/>
          <a:lstStyle>
            <a:lvl1pPr marL="0" indent="0">
              <a:spcBef>
                <a:spcPts val="0"/>
              </a:spcBef>
              <a:buNone/>
              <a:defRPr b="0"/>
            </a:lvl1pPr>
            <a:lvl2pPr marL="0" indent="0">
              <a:spcBef>
                <a:spcPts val="0"/>
              </a:spcBef>
              <a:buNone/>
              <a:defRPr b="0"/>
            </a:lvl2pPr>
            <a:lvl3pPr marL="0" indent="0">
              <a:spcBef>
                <a:spcPts val="0"/>
              </a:spcBef>
              <a:buNone/>
              <a:defRPr b="0"/>
            </a:lvl3pPr>
            <a:lvl4pPr marL="0" indent="0">
              <a:spcBef>
                <a:spcPts val="0"/>
              </a:spcBef>
              <a:buNone/>
              <a:defRPr b="0"/>
            </a:lvl4pPr>
            <a:lvl5pPr marL="0" indent="0">
              <a:spcBef>
                <a:spcPts val="0"/>
              </a:spcBef>
              <a:buNone/>
              <a:defRPr b="0"/>
            </a:lvl5pPr>
            <a:lvl6pPr marL="0" indent="0">
              <a:spcBef>
                <a:spcPts val="0"/>
              </a:spcBef>
              <a:buNone/>
              <a:defRPr b="0"/>
            </a:lvl6pPr>
            <a:lvl7pPr marL="0" indent="0">
              <a:spcBef>
                <a:spcPts val="0"/>
              </a:spcBef>
              <a:buNone/>
              <a:defRPr b="0"/>
            </a:lvl7pPr>
            <a:lvl8pPr marL="0" indent="0">
              <a:spcBef>
                <a:spcPts val="0"/>
              </a:spcBef>
              <a:buNone/>
              <a:defRPr b="0"/>
            </a:lvl8pPr>
            <a:lvl9pPr marL="0" indent="0">
              <a:spcBef>
                <a:spcPts val="0"/>
              </a:spcBef>
              <a:buNone/>
              <a:defRPr b="0"/>
            </a:lvl9pPr>
          </a:lstStyle>
          <a:p>
            <a:pPr lvl="0"/>
            <a:r>
              <a:rPr lang="en-US"/>
              <a:t>[Presenter Name]</a:t>
            </a:r>
            <a:br>
              <a:rPr lang="en-US"/>
            </a:br>
            <a:r>
              <a:rPr lang="en-US"/>
              <a:t>[Title]</a:t>
            </a:r>
          </a:p>
        </p:txBody>
      </p:sp>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6" cy="822960"/>
          </a:xfrm>
          <a:prstGeom prst="rect">
            <a:avLst/>
          </a:prstGeom>
          <a:noFill/>
        </p:spPr>
      </p:pic>
      <p:sp>
        <p:nvSpPr>
          <p:cNvPr id="8" name="Disclaimer">
            <a:extLst>
              <a:ext uri="{FF2B5EF4-FFF2-40B4-BE49-F238E27FC236}">
                <a16:creationId xmlns:a16="http://schemas.microsoft.com/office/drawing/2014/main" id="{F95EDC5C-ABEE-824D-9A00-482457322324}"/>
              </a:ext>
            </a:extLst>
          </p:cNvPr>
          <p:cNvSpPr txBox="1"/>
          <p:nvPr userDrawn="1"/>
        </p:nvSpPr>
        <p:spPr>
          <a:xfrm>
            <a:off x="8205215" y="6257290"/>
            <a:ext cx="3621659" cy="228600"/>
          </a:xfrm>
          <a:prstGeom prst="rect">
            <a:avLst/>
          </a:prstGeom>
          <a:noFill/>
        </p:spPr>
        <p:txBody>
          <a:bodyPr wrap="square" lIns="0" tIns="0" rIns="0" bIns="0" rtlCol="0" anchor="b" anchorCtr="0">
            <a:noAutofit/>
          </a:bodyPr>
          <a:lstStyle/>
          <a:p>
            <a:pPr marL="0" indent="0" algn="r">
              <a:lnSpc>
                <a:spcPct val="100000"/>
              </a:lnSpc>
              <a:spcBef>
                <a:spcPts val="0"/>
              </a:spcBef>
              <a:buSzPct val="100000"/>
              <a:buFontTx/>
              <a:buNone/>
            </a:pPr>
            <a:r>
              <a:rPr lang="en-US" sz="800" b="0"/>
              <a:t>Highly Confidential</a:t>
            </a:r>
          </a:p>
        </p:txBody>
      </p:sp>
    </p:spTree>
    <p:extLst>
      <p:ext uri="{BB962C8B-B14F-4D97-AF65-F5344CB8AC3E}">
        <p14:creationId xmlns:p14="http://schemas.microsoft.com/office/powerpoint/2010/main" val="3896294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and One Pictur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6858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4">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064184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and Two Pictur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3429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7" name="Picture Placeholder 4">
            <a:extLst>
              <a:ext uri="{FF2B5EF4-FFF2-40B4-BE49-F238E27FC236}">
                <a16:creationId xmlns:a16="http://schemas.microsoft.com/office/drawing/2014/main" id="{A613A27A-887F-7D4B-BD42-C5EF05F12448}"/>
              </a:ext>
            </a:extLst>
          </p:cNvPr>
          <p:cNvSpPr>
            <a:spLocks noGrp="1"/>
          </p:cNvSpPr>
          <p:nvPr>
            <p:ph type="pic" sz="quarter" idx="14"/>
          </p:nvPr>
        </p:nvSpPr>
        <p:spPr>
          <a:xfrm>
            <a:off x="6096000" y="3429000"/>
            <a:ext cx="6096000" cy="3429000"/>
          </a:xfrm>
          <a:solidFill>
            <a:srgbClr val="D9D9D9"/>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5">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724134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and Three Pictur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3429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7" name="Picture Placeholder 4">
            <a:extLst>
              <a:ext uri="{FF2B5EF4-FFF2-40B4-BE49-F238E27FC236}">
                <a16:creationId xmlns:a16="http://schemas.microsoft.com/office/drawing/2014/main" id="{A613A27A-887F-7D4B-BD42-C5EF05F12448}"/>
              </a:ext>
            </a:extLst>
          </p:cNvPr>
          <p:cNvSpPr>
            <a:spLocks noGrp="1"/>
          </p:cNvSpPr>
          <p:nvPr>
            <p:ph type="pic" sz="quarter" idx="14"/>
          </p:nvPr>
        </p:nvSpPr>
        <p:spPr>
          <a:xfrm>
            <a:off x="6096000" y="3429000"/>
            <a:ext cx="3044952" cy="3429000"/>
          </a:xfrm>
          <a:solidFill>
            <a:srgbClr val="D9D9D9"/>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8" name="Picture Placeholder 5">
            <a:extLst>
              <a:ext uri="{FF2B5EF4-FFF2-40B4-BE49-F238E27FC236}">
                <a16:creationId xmlns:a16="http://schemas.microsoft.com/office/drawing/2014/main" id="{C2AB3B13-24B5-EA40-92B2-665869E4657A}"/>
              </a:ext>
            </a:extLst>
          </p:cNvPr>
          <p:cNvSpPr>
            <a:spLocks noGrp="1"/>
          </p:cNvSpPr>
          <p:nvPr>
            <p:ph type="pic" sz="quarter" idx="15"/>
          </p:nvPr>
        </p:nvSpPr>
        <p:spPr>
          <a:xfrm>
            <a:off x="9140952" y="3429000"/>
            <a:ext cx="3051048" cy="3429000"/>
          </a:xfrm>
          <a:solidFill>
            <a:srgbClr val="BFBFBF"/>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6">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8800441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and Four Pictur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3429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7" name="Picture Placeholder 4">
            <a:extLst>
              <a:ext uri="{FF2B5EF4-FFF2-40B4-BE49-F238E27FC236}">
                <a16:creationId xmlns:a16="http://schemas.microsoft.com/office/drawing/2014/main" id="{A613A27A-887F-7D4B-BD42-C5EF05F12448}"/>
              </a:ext>
            </a:extLst>
          </p:cNvPr>
          <p:cNvSpPr>
            <a:spLocks noGrp="1"/>
          </p:cNvSpPr>
          <p:nvPr>
            <p:ph type="pic" sz="quarter" idx="14"/>
          </p:nvPr>
        </p:nvSpPr>
        <p:spPr>
          <a:xfrm>
            <a:off x="6096000" y="3429000"/>
            <a:ext cx="3044952" cy="3429000"/>
          </a:xfrm>
          <a:solidFill>
            <a:srgbClr val="D9D9D9"/>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8" name="Picture Placeholder 5">
            <a:extLst>
              <a:ext uri="{FF2B5EF4-FFF2-40B4-BE49-F238E27FC236}">
                <a16:creationId xmlns:a16="http://schemas.microsoft.com/office/drawing/2014/main" id="{C2AB3B13-24B5-EA40-92B2-665869E4657A}"/>
              </a:ext>
            </a:extLst>
          </p:cNvPr>
          <p:cNvSpPr>
            <a:spLocks noGrp="1"/>
          </p:cNvSpPr>
          <p:nvPr>
            <p:ph type="pic" sz="quarter" idx="15"/>
          </p:nvPr>
        </p:nvSpPr>
        <p:spPr>
          <a:xfrm>
            <a:off x="9140952" y="3429000"/>
            <a:ext cx="3051048" cy="1719072"/>
          </a:xfrm>
          <a:solidFill>
            <a:srgbClr val="BFBFBF"/>
          </a:solidFill>
        </p:spPr>
        <p:txBody>
          <a:bodyPr anchor="ctr" anchorCtr="0">
            <a:normAutofit/>
          </a:bodyPr>
          <a:lstStyle>
            <a:lvl1pPr marL="0" indent="0" algn="ctr">
              <a:buFontTx/>
              <a:buNone/>
              <a:defRPr sz="1200"/>
            </a:lvl1pPr>
          </a:lstStyle>
          <a:p>
            <a:r>
              <a:rPr lang="en-US"/>
              <a:t>Click icon to add picture</a:t>
            </a:r>
          </a:p>
        </p:txBody>
      </p:sp>
      <p:sp>
        <p:nvSpPr>
          <p:cNvPr id="9" name="Picture Placeholder 6">
            <a:extLst>
              <a:ext uri="{FF2B5EF4-FFF2-40B4-BE49-F238E27FC236}">
                <a16:creationId xmlns:a16="http://schemas.microsoft.com/office/drawing/2014/main" id="{A26BC3F3-33EB-F346-B70E-DE269C6819EE}"/>
              </a:ext>
            </a:extLst>
          </p:cNvPr>
          <p:cNvSpPr>
            <a:spLocks noGrp="1"/>
          </p:cNvSpPr>
          <p:nvPr>
            <p:ph type="pic" sz="quarter" idx="16"/>
          </p:nvPr>
        </p:nvSpPr>
        <p:spPr>
          <a:xfrm>
            <a:off x="9140952" y="5148072"/>
            <a:ext cx="3051048" cy="1709928"/>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7">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402688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Pictures and Tex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760" y="365760"/>
            <a:ext cx="11460480" cy="914400"/>
          </a:xfrm>
        </p:spPr>
        <p:txBody>
          <a:bodyPr/>
          <a:lstStyle/>
          <a:p>
            <a:r>
              <a:rPr lang="en-US"/>
              <a:t>[Slide title]</a:t>
            </a:r>
          </a:p>
        </p:txBody>
      </p:sp>
      <p:sp>
        <p:nvSpPr>
          <p:cNvPr id="9" name="Picture Placeholder 2">
            <a:extLst>
              <a:ext uri="{FF2B5EF4-FFF2-40B4-BE49-F238E27FC236}">
                <a16:creationId xmlns:a16="http://schemas.microsoft.com/office/drawing/2014/main" id="{6B9E9C5D-8364-0D47-AF90-417652D3C169}"/>
              </a:ext>
            </a:extLst>
          </p:cNvPr>
          <p:cNvSpPr>
            <a:spLocks noGrp="1"/>
          </p:cNvSpPr>
          <p:nvPr>
            <p:ph type="pic" sz="quarter" idx="16"/>
          </p:nvPr>
        </p:nvSpPr>
        <p:spPr>
          <a:xfrm>
            <a:off x="365126"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17" name="Text Placeholder 3">
            <a:extLst>
              <a:ext uri="{FF2B5EF4-FFF2-40B4-BE49-F238E27FC236}">
                <a16:creationId xmlns:a16="http://schemas.microsoft.com/office/drawing/2014/main" id="{D8A87F8F-2D9A-B243-A5FB-6E555C2704C5}"/>
              </a:ext>
            </a:extLst>
          </p:cNvPr>
          <p:cNvSpPr>
            <a:spLocks noGrp="1"/>
          </p:cNvSpPr>
          <p:nvPr>
            <p:ph type="body" sz="quarter" idx="17"/>
          </p:nvPr>
        </p:nvSpPr>
        <p:spPr>
          <a:xfrm>
            <a:off x="36576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Picture Placeholder 4">
            <a:extLst>
              <a:ext uri="{FF2B5EF4-FFF2-40B4-BE49-F238E27FC236}">
                <a16:creationId xmlns:a16="http://schemas.microsoft.com/office/drawing/2014/main" id="{5797D6E4-4FD3-FB41-AC2F-B0BC44660939}"/>
              </a:ext>
            </a:extLst>
          </p:cNvPr>
          <p:cNvSpPr>
            <a:spLocks noGrp="1"/>
          </p:cNvSpPr>
          <p:nvPr>
            <p:ph type="pic" sz="quarter" idx="18"/>
          </p:nvPr>
        </p:nvSpPr>
        <p:spPr>
          <a:xfrm>
            <a:off x="3301999"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5" name="Text Placeholder 5">
            <a:extLst>
              <a:ext uri="{FF2B5EF4-FFF2-40B4-BE49-F238E27FC236}">
                <a16:creationId xmlns:a16="http://schemas.microsoft.com/office/drawing/2014/main" id="{A8504504-7E85-584D-A20B-448D0D56BBE5}"/>
              </a:ext>
            </a:extLst>
          </p:cNvPr>
          <p:cNvSpPr>
            <a:spLocks noGrp="1"/>
          </p:cNvSpPr>
          <p:nvPr>
            <p:ph type="body" sz="quarter" idx="21"/>
          </p:nvPr>
        </p:nvSpPr>
        <p:spPr>
          <a:xfrm>
            <a:off x="330200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Picture Placeholder 6">
            <a:extLst>
              <a:ext uri="{FF2B5EF4-FFF2-40B4-BE49-F238E27FC236}">
                <a16:creationId xmlns:a16="http://schemas.microsoft.com/office/drawing/2014/main" id="{8B42205D-9591-3C43-8A71-9811FC49A762}"/>
              </a:ext>
            </a:extLst>
          </p:cNvPr>
          <p:cNvSpPr>
            <a:spLocks noGrp="1"/>
          </p:cNvSpPr>
          <p:nvPr>
            <p:ph type="pic" sz="quarter" idx="19"/>
          </p:nvPr>
        </p:nvSpPr>
        <p:spPr>
          <a:xfrm>
            <a:off x="6248400"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7" name="Text Placeholder 7">
            <a:extLst>
              <a:ext uri="{FF2B5EF4-FFF2-40B4-BE49-F238E27FC236}">
                <a16:creationId xmlns:a16="http://schemas.microsoft.com/office/drawing/2014/main" id="{0BC915BB-BDF2-BD44-8C3A-2C34D2A9A632}"/>
              </a:ext>
            </a:extLst>
          </p:cNvPr>
          <p:cNvSpPr>
            <a:spLocks noGrp="1"/>
          </p:cNvSpPr>
          <p:nvPr>
            <p:ph type="body" sz="quarter" idx="22"/>
          </p:nvPr>
        </p:nvSpPr>
        <p:spPr>
          <a:xfrm>
            <a:off x="624840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Picture Placeholder 8">
            <a:extLst>
              <a:ext uri="{FF2B5EF4-FFF2-40B4-BE49-F238E27FC236}">
                <a16:creationId xmlns:a16="http://schemas.microsoft.com/office/drawing/2014/main" id="{DD93C7F7-3C80-DA48-9BC2-95DD73DF8782}"/>
              </a:ext>
            </a:extLst>
          </p:cNvPr>
          <p:cNvSpPr>
            <a:spLocks noGrp="1"/>
          </p:cNvSpPr>
          <p:nvPr>
            <p:ph type="pic" sz="quarter" idx="20"/>
          </p:nvPr>
        </p:nvSpPr>
        <p:spPr>
          <a:xfrm>
            <a:off x="9183624"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9" name="Text Placeholder 9">
            <a:extLst>
              <a:ext uri="{FF2B5EF4-FFF2-40B4-BE49-F238E27FC236}">
                <a16:creationId xmlns:a16="http://schemas.microsoft.com/office/drawing/2014/main" id="{0A585D99-3BCE-844A-8969-7E2EFD217B54}"/>
              </a:ext>
            </a:extLst>
          </p:cNvPr>
          <p:cNvSpPr>
            <a:spLocks noGrp="1"/>
          </p:cNvSpPr>
          <p:nvPr>
            <p:ph type="body" sz="quarter" idx="23"/>
          </p:nvPr>
        </p:nvSpPr>
        <p:spPr>
          <a:xfrm>
            <a:off x="918210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10">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345364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080">
          <p15:clr>
            <a:srgbClr val="FBAE40"/>
          </p15:clr>
        </p15:guide>
        <p15:guide id="2" pos="1896">
          <p15:clr>
            <a:srgbClr val="FBAE40"/>
          </p15:clr>
        </p15:guide>
        <p15:guide id="3" pos="5600">
          <p15:clr>
            <a:srgbClr val="FBAE40"/>
          </p15:clr>
        </p15:guide>
        <p15:guide id="4" pos="5784">
          <p15:clr>
            <a:srgbClr val="FBAE40"/>
          </p15:clr>
        </p15:guide>
        <p15:guide id="5" pos="3744">
          <p15:clr>
            <a:srgbClr val="FBAE40"/>
          </p15:clr>
        </p15:guide>
        <p15:guide id="6" pos="3936">
          <p15:clr>
            <a:srgbClr val="FBAE40"/>
          </p15:clr>
        </p15:guide>
        <p15:guide id="7" orient="horz" pos="2074" userDrawn="1">
          <p15:clr>
            <a:srgbClr val="FBAE40"/>
          </p15:clr>
        </p15:guide>
        <p15:guide id="8" orient="horz" pos="218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and One Picture">
    <p:spTree>
      <p:nvGrpSpPr>
        <p:cNvPr id="1" name=""/>
        <p:cNvGrpSpPr/>
        <p:nvPr/>
      </p:nvGrpSpPr>
      <p:grpSpPr>
        <a:xfrm>
          <a:off x="0" y="0"/>
          <a:ext cx="0" cy="0"/>
          <a:chOff x="0" y="0"/>
          <a:chExt cx="0" cy="0"/>
        </a:xfrm>
      </p:grpSpPr>
      <p:sp>
        <p:nvSpPr>
          <p:cNvPr id="4" name="Picture Placeholder 1">
            <a:extLst>
              <a:ext uri="{FF2B5EF4-FFF2-40B4-BE49-F238E27FC236}">
                <a16:creationId xmlns:a16="http://schemas.microsoft.com/office/drawing/2014/main" id="{3F25E4DD-7BAF-CF43-9AF5-512CC54177DD}"/>
              </a:ext>
            </a:extLst>
          </p:cNvPr>
          <p:cNvSpPr>
            <a:spLocks noGrp="1"/>
          </p:cNvSpPr>
          <p:nvPr>
            <p:ph type="pic" sz="quarter" idx="13"/>
          </p:nvPr>
        </p:nvSpPr>
        <p:spPr>
          <a:xfrm>
            <a:off x="0" y="0"/>
            <a:ext cx="12192000" cy="6858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2" name="Title 2">
            <a:extLst>
              <a:ext uri="{FF2B5EF4-FFF2-40B4-BE49-F238E27FC236}">
                <a16:creationId xmlns:a16="http://schemas.microsoft.com/office/drawing/2014/main" id="{ADC9E62E-3AF4-C24D-8B08-8A7FCB7EDCE0}"/>
              </a:ext>
            </a:extLst>
          </p:cNvPr>
          <p:cNvSpPr>
            <a:spLocks noGrp="1"/>
          </p:cNvSpPr>
          <p:nvPr>
            <p:ph type="title" hasCustomPrompt="1"/>
          </p:nvPr>
        </p:nvSpPr>
        <p:spPr/>
        <p:txBody>
          <a:bodyPr/>
          <a:lstStyle/>
          <a:p>
            <a:r>
              <a:rPr lang="en-US"/>
              <a:t>[Slide title]</a:t>
            </a:r>
          </a:p>
        </p:txBody>
      </p:sp>
      <p:sp>
        <p:nvSpPr>
          <p:cNvPr id="3" name="Slide Number Placeholder 3">
            <a:extLst>
              <a:ext uri="{FF2B5EF4-FFF2-40B4-BE49-F238E27FC236}">
                <a16:creationId xmlns:a16="http://schemas.microsoft.com/office/drawing/2014/main" id="{EE3D7CA1-C89E-E24C-B557-52A1F9AEBF30}"/>
              </a:ext>
            </a:extLst>
          </p:cNvPr>
          <p:cNvSpPr>
            <a:spLocks noGrp="1"/>
          </p:cNvSpPr>
          <p:nvPr>
            <p:ph type="sldNum" sz="quarter" idx="10"/>
          </p:nvPr>
        </p:nvSpPr>
        <p:spPr/>
        <p:txBody>
          <a:bodyPr/>
          <a:lstStyle/>
          <a:p>
            <a:fld id="{B58DE5F1-E0F9-4CCA-92B7-7A6FC4DFEE14}" type="slidenum">
              <a:rPr lang="en-US" smtClean="0"/>
              <a:pPr/>
              <a:t>‹#›</a:t>
            </a:fld>
            <a:endParaRPr lang="en-US"/>
          </a:p>
        </p:txBody>
      </p:sp>
    </p:spTree>
    <p:extLst>
      <p:ext uri="{BB962C8B-B14F-4D97-AF65-F5344CB8AC3E}">
        <p14:creationId xmlns:p14="http://schemas.microsoft.com/office/powerpoint/2010/main" val="295360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858165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ection Header - Amber">
    <p:bg>
      <p:bgPr>
        <a:gradFill>
          <a:gsLst>
            <a:gs pos="0">
              <a:srgbClr val="FFFBF4"/>
            </a:gs>
            <a:gs pos="100000">
              <a:srgbClr val="FFECCD"/>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83177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ection Header - Peach">
    <p:bg>
      <p:bgPr>
        <a:gradFill>
          <a:gsLst>
            <a:gs pos="0">
              <a:srgbClr val="FFF7F3"/>
            </a:gs>
            <a:gs pos="100000">
              <a:srgbClr val="FEDCCA"/>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851908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ection Header - Olive">
    <p:bg>
      <p:bgPr>
        <a:gradFill>
          <a:gsLst>
            <a:gs pos="0">
              <a:srgbClr val="FAF6F3"/>
            </a:gs>
            <a:gs pos="100000">
              <a:srgbClr val="EAD5C9"/>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371277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p:txBody>
          <a:bodyPr rIns="0" numCol="2" spcCol="301752"/>
          <a:lstStyle>
            <a:lvl1pPr marL="411480" indent="-411480">
              <a:buFont typeface="+mj-lt"/>
              <a:buAutoNum type="arabicPeriod"/>
              <a:tabLst/>
              <a:defRPr/>
            </a:lvl1pPr>
            <a:lvl2pPr marL="640080" indent="-228600">
              <a:tabLst/>
              <a:defRPr/>
            </a:lvl2pPr>
            <a:lvl3pPr marL="868680" indent="-228600">
              <a:tabLst/>
              <a:defRPr/>
            </a:lvl3pPr>
            <a:lvl4pPr marL="1097280" indent="-228600">
              <a:tabLst/>
              <a:defRPr/>
            </a:lvl4pPr>
            <a:lvl5pPr marL="1325880" indent="-228600">
              <a:tabLst/>
              <a:defRPr/>
            </a:lvl5pPr>
            <a:lvl6pPr marL="1554480" indent="-228600">
              <a:tabLst/>
              <a:defRPr/>
            </a:lvl6pPr>
            <a:lvl7pPr marL="1783080" indent="-228600">
              <a:tabLst/>
              <a:defRPr/>
            </a:lvl7pPr>
            <a:lvl8pPr marL="2011680" indent="-228600">
              <a:tabLst/>
              <a:defRPr/>
            </a:lvl8pPr>
            <a:lvl9pPr marL="2240280" indent="-228600">
              <a:tabLst/>
              <a:defRPr/>
            </a:lvl9pPr>
          </a:lstStyle>
          <a:p>
            <a:pPr lvl="0"/>
            <a:r>
              <a:rPr lang="en-US"/>
              <a:t>[Agenda item]</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7867508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744" userDrawn="1">
          <p15:clr>
            <a:srgbClr val="FBAE40"/>
          </p15:clr>
        </p15:guide>
        <p15:guide id="2" pos="3936"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ection Header - Almond">
    <p:bg>
      <p:bgPr>
        <a:gradFill>
          <a:gsLst>
            <a:gs pos="0">
              <a:srgbClr val="F8F3F1"/>
            </a:gs>
            <a:gs pos="100000">
              <a:srgbClr val="DFCBC3"/>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074644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Header - Sienna">
    <p:bg>
      <p:bgPr>
        <a:gradFill>
          <a:gsLst>
            <a:gs pos="0">
              <a:srgbClr val="F5F0F0"/>
            </a:gs>
            <a:gs pos="100000">
              <a:srgbClr val="DAC5C5"/>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108406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ection Header - Chocolate">
    <p:bg>
      <p:bgPr>
        <a:gradFill>
          <a:gsLst>
            <a:gs pos="0">
              <a:srgbClr val="F6F4F3"/>
            </a:gs>
            <a:gs pos="100000">
              <a:srgbClr val="D2CAC8"/>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067021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ection Header - Mint">
    <p:bg>
      <p:bgPr>
        <a:gradFill>
          <a:gsLst>
            <a:gs pos="0">
              <a:srgbClr val="F2FFF9"/>
            </a:gs>
            <a:gs pos="100000">
              <a:srgbClr val="C5FFE6"/>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653438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ection Header - Aqua">
    <p:bg>
      <p:bgPr>
        <a:gradFill>
          <a:gsLst>
            <a:gs pos="0">
              <a:srgbClr val="EFFCFE"/>
            </a:gs>
            <a:gs pos="100000">
              <a:srgbClr val="C0F2FB"/>
            </a:gs>
          </a:gsLst>
          <a:lin ang="5400000" scaled="1"/>
        </a:gra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65947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ection Header - Light Gray">
    <p:bg>
      <p:bgPr>
        <a:solidFill>
          <a:srgbClr val="EEE7E7"/>
        </a:soli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557130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0D8B1-1581-4488-A1A4-886D01EEFD4F}"/>
              </a:ext>
            </a:extLst>
          </p:cNvPr>
          <p:cNvSpPr>
            <a:spLocks noGrp="1"/>
          </p:cNvSpPr>
          <p:nvPr>
            <p:ph type="title" hasCustomPrompt="1"/>
          </p:nvPr>
        </p:nvSpPr>
        <p:spPr/>
        <p:txBody>
          <a:bodyPr/>
          <a:lstStyle>
            <a:lvl1pPr>
              <a:defRPr/>
            </a:lvl1pPr>
          </a:lstStyle>
          <a:p>
            <a:r>
              <a:rPr lang="en-US"/>
              <a:t>[Slide title]</a:t>
            </a:r>
          </a:p>
        </p:txBody>
      </p:sp>
      <p:sp>
        <p:nvSpPr>
          <p:cNvPr id="5" name="Slide Number Placeholder 2">
            <a:extLst>
              <a:ext uri="{FF2B5EF4-FFF2-40B4-BE49-F238E27FC236}">
                <a16:creationId xmlns:a16="http://schemas.microsoft.com/office/drawing/2014/main" id="{6CF9CDAC-EC28-4BA6-9827-D58133E18874}"/>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450968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45BF3E53-7A3D-40D5-AE68-3CE44909F1CF}"/>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940990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pic>
        <p:nvPicPr>
          <p:cNvPr id="4" name="Bristol Myers Squibb" descr="Bristol Myers Squibb">
            <a:extLst>
              <a:ext uri="{FF2B5EF4-FFF2-40B4-BE49-F238E27FC236}">
                <a16:creationId xmlns:a16="http://schemas.microsoft.com/office/drawing/2014/main" id="{B50985CD-7333-F343-85B8-C4893E81FC91}"/>
              </a:ext>
            </a:extLst>
          </p:cNvPr>
          <p:cNvPicPr>
            <a:picLocks noChangeAspect="1"/>
          </p:cNvPicPr>
          <p:nvPr userDrawn="1"/>
        </p:nvPicPr>
        <p:blipFill>
          <a:blip r:embed="rId2"/>
          <a:stretch>
            <a:fillRect/>
          </a:stretch>
        </p:blipFill>
        <p:spPr bwMode="black">
          <a:xfrm>
            <a:off x="1645920" y="2194560"/>
            <a:ext cx="9056906" cy="2286000"/>
          </a:xfrm>
          <a:prstGeom prst="rect">
            <a:avLst/>
          </a:prstGeom>
          <a:noFill/>
        </p:spPr>
      </p:pic>
    </p:spTree>
    <p:extLst>
      <p:ext uri="{BB962C8B-B14F-4D97-AF65-F5344CB8AC3E}">
        <p14:creationId xmlns:p14="http://schemas.microsoft.com/office/powerpoint/2010/main" val="3444456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4" cy="822960"/>
          </a:xfrm>
          <a:prstGeom prst="rect">
            <a:avLst/>
          </a:prstGeom>
          <a:noFill/>
        </p:spPr>
      </p:pic>
      <p:sp>
        <p:nvSpPr>
          <p:cNvPr id="8" name="Thank You">
            <a:extLst>
              <a:ext uri="{FF2B5EF4-FFF2-40B4-BE49-F238E27FC236}">
                <a16:creationId xmlns:a16="http://schemas.microsoft.com/office/drawing/2014/main" id="{2DF7BC51-D766-5D44-8D23-2A1F0BF208B3}"/>
              </a:ext>
            </a:extLst>
          </p:cNvPr>
          <p:cNvSpPr txBox="1">
            <a:spLocks/>
          </p:cNvSpPr>
          <p:nvPr userDrawn="1"/>
        </p:nvSpPr>
        <p:spPr>
          <a:xfrm>
            <a:off x="365760" y="1554480"/>
            <a:ext cx="7543165" cy="18288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6000" b="0" kern="1200" spc="0" baseline="0">
                <a:solidFill>
                  <a:schemeClr val="tx1"/>
                </a:solidFill>
                <a:latin typeface="+mj-lt"/>
                <a:ea typeface="+mj-ea"/>
                <a:cs typeface="+mj-cs"/>
              </a:defRPr>
            </a:lvl1pPr>
          </a:lstStyle>
          <a:p>
            <a:r>
              <a:rPr lang="en-US"/>
              <a:t>Thank you</a:t>
            </a:r>
          </a:p>
        </p:txBody>
      </p:sp>
      <p:sp>
        <p:nvSpPr>
          <p:cNvPr id="5" name="Text Placeholder 1">
            <a:extLst>
              <a:ext uri="{FF2B5EF4-FFF2-40B4-BE49-F238E27FC236}">
                <a16:creationId xmlns:a16="http://schemas.microsoft.com/office/drawing/2014/main" id="{03D75AF2-C99D-9247-B7AF-B859D95DB41A}"/>
              </a:ext>
            </a:extLst>
          </p:cNvPr>
          <p:cNvSpPr>
            <a:spLocks noGrp="1"/>
          </p:cNvSpPr>
          <p:nvPr>
            <p:ph type="body" sz="quarter" idx="10" hasCustomPrompt="1"/>
          </p:nvPr>
        </p:nvSpPr>
        <p:spPr>
          <a:xfrm>
            <a:off x="365760" y="4434840"/>
            <a:ext cx="7543165" cy="1371600"/>
          </a:xfrm>
        </p:spPr>
        <p:txBody>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a:t>[Optional contact information]</a:t>
            </a:r>
          </a:p>
        </p:txBody>
      </p:sp>
    </p:spTree>
    <p:extLst>
      <p:ext uri="{BB962C8B-B14F-4D97-AF65-F5344CB8AC3E}">
        <p14:creationId xmlns:p14="http://schemas.microsoft.com/office/powerpoint/2010/main" val="624175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196829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716187"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636224"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716187" y="2926082"/>
            <a:ext cx="3200400" cy="3379124"/>
          </a:xfrm>
        </p:spPr>
        <p:txBody>
          <a:bodyPr lIns="68580" rIns="68580">
            <a:normAutofit/>
          </a:bodyPr>
          <a:lstStyle>
            <a:lvl1pPr marL="0" indent="0">
              <a:buNone/>
              <a:defRPr sz="1467">
                <a:solidFill>
                  <a:srgbClr val="FFFFFF"/>
                </a:solidFill>
              </a:defRPr>
            </a:lvl1pPr>
            <a:lvl2pPr marL="457178" indent="0">
              <a:buNone/>
              <a:defRPr sz="1200"/>
            </a:lvl2pPr>
            <a:lvl3pPr marL="914354" indent="0">
              <a:buNone/>
              <a:defRPr sz="1067"/>
            </a:lvl3pPr>
            <a:lvl4pPr marL="1371532" indent="0">
              <a:buNone/>
              <a:defRPr sz="933"/>
            </a:lvl4pPr>
            <a:lvl5pPr marL="1828709" indent="0">
              <a:buNone/>
              <a:defRPr sz="933"/>
            </a:lvl5pPr>
            <a:lvl6pPr marL="2285886" indent="0">
              <a:buNone/>
              <a:defRPr sz="933"/>
            </a:lvl6pPr>
            <a:lvl7pPr marL="2743062" indent="0">
              <a:buNone/>
              <a:defRPr sz="933"/>
            </a:lvl7pPr>
            <a:lvl8pPr marL="3200240" indent="0">
              <a:buNone/>
              <a:defRPr sz="933"/>
            </a:lvl8pPr>
            <a:lvl9pPr marL="3657418" indent="0">
              <a:buNone/>
              <a:defRPr sz="933"/>
            </a:lvl9pPr>
          </a:lstStyle>
          <a:p>
            <a:pPr lvl="0"/>
            <a:r>
              <a:rPr lang="en-US"/>
              <a:t>Edit Master text styles</a:t>
            </a:r>
          </a:p>
        </p:txBody>
      </p:sp>
      <p:cxnSp>
        <p:nvCxnSpPr>
          <p:cNvPr id="8" name="Line">
            <a:extLst>
              <a:ext uri="{FF2B5EF4-FFF2-40B4-BE49-F238E27FC236}">
                <a16:creationId xmlns:a16="http://schemas.microsoft.com/office/drawing/2014/main" id="{AE581330-591F-42BC-B285-711B13EC8818}"/>
              </a:ext>
              <a:ext uri="{C183D7F6-B498-43B3-948B-1728B52AA6E4}">
                <adec:decorative xmlns:adec="http://schemas.microsoft.com/office/drawing/2017/decorative" val="1"/>
              </a:ext>
            </a:extLst>
          </p:cNvPr>
          <p:cNvCxnSpPr>
            <a:cxnSpLocks/>
          </p:cNvCxnSpPr>
          <p:nvPr userDrawn="1"/>
        </p:nvCxnSpPr>
        <p:spPr bwMode="black">
          <a:xfrm>
            <a:off x="365760" y="6355080"/>
            <a:ext cx="11460480" cy="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pic>
        <p:nvPicPr>
          <p:cNvPr id="9" name="Bristol Myers Squibb" descr="Bristol Myers Squibb">
            <a:extLst>
              <a:ext uri="{FF2B5EF4-FFF2-40B4-BE49-F238E27FC236}">
                <a16:creationId xmlns:a16="http://schemas.microsoft.com/office/drawing/2014/main" id="{E4205025-7F2E-4140-BF41-F1ABE3DBCBC8}"/>
              </a:ext>
            </a:extLst>
          </p:cNvPr>
          <p:cNvPicPr>
            <a:picLocks noChangeAspect="1"/>
          </p:cNvPicPr>
          <p:nvPr userDrawn="1"/>
        </p:nvPicPr>
        <p:blipFill>
          <a:blip r:embed="rId2"/>
          <a:stretch>
            <a:fillRect/>
          </a:stretch>
        </p:blipFill>
        <p:spPr bwMode="black">
          <a:xfrm>
            <a:off x="258319" y="6355080"/>
            <a:ext cx="1627632" cy="410821"/>
          </a:xfrm>
          <a:prstGeom prst="rect">
            <a:avLst/>
          </a:prstGeom>
          <a:noFill/>
        </p:spPr>
      </p:pic>
      <p:grpSp>
        <p:nvGrpSpPr>
          <p:cNvPr id="10" name="Group">
            <a:extLst>
              <a:ext uri="{FF2B5EF4-FFF2-40B4-BE49-F238E27FC236}">
                <a16:creationId xmlns:a16="http://schemas.microsoft.com/office/drawing/2014/main" id="{F8839707-2C8E-46F6-B5BC-EEAEBEB9AB66}"/>
              </a:ext>
            </a:extLst>
          </p:cNvPr>
          <p:cNvGrpSpPr/>
          <p:nvPr userDrawn="1"/>
        </p:nvGrpSpPr>
        <p:grpSpPr>
          <a:xfrm>
            <a:off x="1874521" y="6458891"/>
            <a:ext cx="3919729" cy="231735"/>
            <a:chOff x="1874520" y="6458891"/>
            <a:chExt cx="3919729" cy="231734"/>
          </a:xfrm>
        </p:grpSpPr>
        <p:cxnSp>
          <p:nvCxnSpPr>
            <p:cNvPr id="11" name="Line">
              <a:extLst>
                <a:ext uri="{FF2B5EF4-FFF2-40B4-BE49-F238E27FC236}">
                  <a16:creationId xmlns:a16="http://schemas.microsoft.com/office/drawing/2014/main" id="{FA73FA9A-3E90-48F8-8311-14F9AC5258B4}"/>
                </a:ext>
                <a:ext uri="{C183D7F6-B498-43B3-948B-1728B52AA6E4}">
                  <adec:decorative xmlns:adec="http://schemas.microsoft.com/office/drawing/2017/decorative" val="1"/>
                </a:ext>
              </a:extLst>
            </p:cNvPr>
            <p:cNvCxnSpPr/>
            <p:nvPr userDrawn="1"/>
          </p:nvCxnSpPr>
          <p:spPr bwMode="black">
            <a:xfrm>
              <a:off x="1874520" y="6458891"/>
              <a:ext cx="0" cy="22860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sp>
          <p:nvSpPr>
            <p:cNvPr id="12" name="Division/Therapeutic Area">
              <a:extLst>
                <a:ext uri="{FF2B5EF4-FFF2-40B4-BE49-F238E27FC236}">
                  <a16:creationId xmlns:a16="http://schemas.microsoft.com/office/drawing/2014/main" id="{408146BC-223B-4BB5-8E11-18F8C7101C4A}"/>
                </a:ext>
              </a:extLst>
            </p:cNvPr>
            <p:cNvSpPr txBox="1"/>
            <p:nvPr userDrawn="1"/>
          </p:nvSpPr>
          <p:spPr>
            <a:xfrm>
              <a:off x="2011680" y="6462065"/>
              <a:ext cx="3782569" cy="228560"/>
            </a:xfrm>
            <a:prstGeom prst="rect">
              <a:avLst/>
            </a:prstGeom>
            <a:noFill/>
          </p:spPr>
          <p:txBody>
            <a:bodyPr wrap="none" lIns="0" tIns="0" rIns="0" bIns="0" rtlCol="0" anchor="ctr" anchorCtr="0">
              <a:noAutofit/>
            </a:bodyPr>
            <a:lstStyle/>
            <a:p>
              <a:pPr marL="0" indent="0" algn="l">
                <a:lnSpc>
                  <a:spcPct val="100000"/>
                </a:lnSpc>
                <a:spcBef>
                  <a:spcPts val="0"/>
                </a:spcBef>
                <a:buSzPct val="100000"/>
                <a:buFontTx/>
                <a:buNone/>
              </a:pPr>
              <a:r>
                <a:rPr lang="en-US" sz="1100" b="0">
                  <a:solidFill>
                    <a:schemeClr val="tx1"/>
                  </a:solidFill>
                </a:rPr>
                <a:t>Medical</a:t>
              </a:r>
              <a:r>
                <a:rPr lang="en-US" sz="1100" b="0" baseline="0">
                  <a:solidFill>
                    <a:schemeClr val="tx1"/>
                  </a:solidFill>
                </a:rPr>
                <a:t> Education</a:t>
              </a:r>
              <a:endParaRPr lang="en-US" sz="1100" b="0">
                <a:solidFill>
                  <a:schemeClr val="tx1"/>
                </a:solidFill>
              </a:endParaRPr>
            </a:p>
          </p:txBody>
        </p:sp>
      </p:grpSp>
      <p:sp>
        <p:nvSpPr>
          <p:cNvPr id="13" name="Disclaimer">
            <a:extLst>
              <a:ext uri="{FF2B5EF4-FFF2-40B4-BE49-F238E27FC236}">
                <a16:creationId xmlns:a16="http://schemas.microsoft.com/office/drawing/2014/main" id="{3FD8EED3-1802-4A91-9C52-26D6380BD804}"/>
              </a:ext>
            </a:extLst>
          </p:cNvPr>
          <p:cNvSpPr txBox="1"/>
          <p:nvPr userDrawn="1"/>
        </p:nvSpPr>
        <p:spPr>
          <a:xfrm>
            <a:off x="8205216" y="6429375"/>
            <a:ext cx="3209544" cy="228600"/>
          </a:xfrm>
          <a:prstGeom prst="rect">
            <a:avLst/>
          </a:prstGeom>
          <a:noFill/>
        </p:spPr>
        <p:txBody>
          <a:bodyPr wrap="square" lIns="0" tIns="0" rIns="0" bIns="9144" rtlCol="0" anchor="b" anchorCtr="0">
            <a:noAutofit/>
          </a:bodyPr>
          <a:lstStyle/>
          <a:p>
            <a:pPr marL="0" indent="0" algn="r">
              <a:lnSpc>
                <a:spcPct val="100000"/>
              </a:lnSpc>
              <a:spcBef>
                <a:spcPts val="0"/>
              </a:spcBef>
              <a:buSzPct val="100000"/>
              <a:buFontTx/>
              <a:buNone/>
            </a:pPr>
            <a:r>
              <a:rPr lang="en-US" sz="800" b="0"/>
              <a:t>Confidential</a:t>
            </a:r>
          </a:p>
        </p:txBody>
      </p:sp>
      <p:sp>
        <p:nvSpPr>
          <p:cNvPr id="14" name="Slide Number Placeholder 3">
            <a:extLst>
              <a:ext uri="{FF2B5EF4-FFF2-40B4-BE49-F238E27FC236}">
                <a16:creationId xmlns:a16="http://schemas.microsoft.com/office/drawing/2014/main" id="{93E65979-4D3F-453F-BC03-9D246D390D36}"/>
              </a:ext>
            </a:extLst>
          </p:cNvPr>
          <p:cNvSpPr>
            <a:spLocks noGrp="1"/>
          </p:cNvSpPr>
          <p:nvPr>
            <p:ph type="sldNum" sz="quarter" idx="4"/>
          </p:nvPr>
        </p:nvSpPr>
        <p:spPr>
          <a:xfrm>
            <a:off x="11506200" y="6429375"/>
            <a:ext cx="320040" cy="228600"/>
          </a:xfrm>
          <a:prstGeom prst="rect">
            <a:avLst/>
          </a:prstGeom>
        </p:spPr>
        <p:txBody>
          <a:bodyPr vert="horz" wrap="none" lIns="0" tIns="0" rIns="0" bIns="0" rtlCol="0" anchor="b" anchorCtr="0"/>
          <a:lstStyle>
            <a:lvl1pPr algn="r">
              <a:defRPr sz="1000" b="1">
                <a:solidFill>
                  <a:schemeClr val="tx1"/>
                </a:solidFill>
              </a:defRPr>
            </a:lvl1pPr>
          </a:lstStyle>
          <a:p>
            <a:fld id="{B58DE5F1-E0F9-4CCA-92B7-7A6FC4DFEE14}" type="slidenum">
              <a:rPr lang="en-US" smtClean="0"/>
              <a:pPr/>
              <a:t>‹#›</a:t>
            </a:fld>
            <a:endParaRPr lang="en-US"/>
          </a:p>
        </p:txBody>
      </p:sp>
    </p:spTree>
    <p:extLst>
      <p:ext uri="{BB962C8B-B14F-4D97-AF65-F5344CB8AC3E}">
        <p14:creationId xmlns:p14="http://schemas.microsoft.com/office/powerpoint/2010/main" val="14603144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Text Placeholder 1">
            <a:extLst>
              <a:ext uri="{FF2B5EF4-FFF2-40B4-BE49-F238E27FC236}">
                <a16:creationId xmlns:a16="http://schemas.microsoft.com/office/drawing/2014/main" id="{692E5CDC-3F8F-AF4C-BDBB-F6335CB85FE8}"/>
              </a:ext>
            </a:extLst>
          </p:cNvPr>
          <p:cNvSpPr>
            <a:spLocks noGrp="1"/>
          </p:cNvSpPr>
          <p:nvPr>
            <p:ph type="body" sz="quarter" idx="10" hasCustomPrompt="1"/>
          </p:nvPr>
        </p:nvSpPr>
        <p:spPr>
          <a:xfrm>
            <a:off x="365760" y="365760"/>
            <a:ext cx="7543165" cy="457200"/>
          </a:xfrm>
        </p:spPr>
        <p:txBody>
          <a:bodyPr/>
          <a:lstStyle>
            <a:lvl1pPr marL="0" marR="0" indent="0" algn="l" defTabSz="914400" rtl="0" eaLnBrk="1" fontAlgn="auto" latinLnBrk="0" hangingPunct="1">
              <a:lnSpc>
                <a:spcPct val="100000"/>
              </a:lnSpc>
              <a:spcBef>
                <a:spcPts val="0"/>
              </a:spcBef>
              <a:spcAft>
                <a:spcPts val="0"/>
              </a:spcAft>
              <a:buClrTx/>
              <a:buSzTx/>
              <a:buFont typeface="Trebuchet MS" panose="020B0603020202020204" pitchFamily="34" charset="0"/>
              <a:buNone/>
              <a:tabLst/>
              <a:defRPr b="1"/>
            </a:lvl1pPr>
            <a:lvl2pPr marL="0" indent="0">
              <a:spcBef>
                <a:spcPts val="0"/>
              </a:spcBef>
              <a:buNone/>
              <a:defRPr b="1"/>
            </a:lvl2pPr>
            <a:lvl3pPr marL="0" indent="0">
              <a:spcBef>
                <a:spcPts val="0"/>
              </a:spcBef>
              <a:buNone/>
              <a:defRPr b="1"/>
            </a:lvl3pPr>
            <a:lvl4pPr marL="0" indent="0">
              <a:spcBef>
                <a:spcPts val="0"/>
              </a:spcBef>
              <a:buNone/>
              <a:defRPr b="1"/>
            </a:lvl4pPr>
            <a:lvl5pPr marL="0" indent="0">
              <a:spcBef>
                <a:spcPts val="0"/>
              </a:spcBef>
              <a:buNone/>
              <a:defRPr b="1"/>
            </a:lvl5pPr>
            <a:lvl6pPr marL="0" indent="0">
              <a:spcBef>
                <a:spcPts val="0"/>
              </a:spcBef>
              <a:buNone/>
              <a:defRPr b="1"/>
            </a:lvl6pPr>
            <a:lvl7pPr marL="0" indent="0">
              <a:spcBef>
                <a:spcPts val="0"/>
              </a:spcBef>
              <a:buNone/>
              <a:defRPr b="1"/>
            </a:lvl7pPr>
            <a:lvl8pPr marL="0" indent="0">
              <a:spcBef>
                <a:spcPts val="0"/>
              </a:spcBef>
              <a:buNone/>
              <a:defRPr b="1"/>
            </a:lvl8pPr>
            <a:lvl9pPr marL="0" indent="0">
              <a:spcBef>
                <a:spcPts val="0"/>
              </a:spcBef>
              <a:buNone/>
              <a:defRPr b="1"/>
            </a:lvl9pPr>
          </a:lstStyle>
          <a:p>
            <a:pPr lvl="0"/>
            <a:r>
              <a:rPr lang="en-US"/>
              <a:t>Division/Therapeutic Area [Edit here]</a:t>
            </a:r>
          </a:p>
        </p:txBody>
      </p:sp>
      <p:sp>
        <p:nvSpPr>
          <p:cNvPr id="2" name="Title 2">
            <a:extLst>
              <a:ext uri="{FF2B5EF4-FFF2-40B4-BE49-F238E27FC236}">
                <a16:creationId xmlns:a16="http://schemas.microsoft.com/office/drawing/2014/main" id="{DD93F370-0603-42F8-A7D8-E3390EE70687}"/>
              </a:ext>
            </a:extLst>
          </p:cNvPr>
          <p:cNvSpPr>
            <a:spLocks noGrp="1"/>
          </p:cNvSpPr>
          <p:nvPr userDrawn="1">
            <p:ph type="ctrTitle" hasCustomPrompt="1"/>
          </p:nvPr>
        </p:nvSpPr>
        <p:spPr>
          <a:xfrm>
            <a:off x="365760" y="1554480"/>
            <a:ext cx="7543165" cy="2560320"/>
          </a:xfrm>
        </p:spPr>
        <p:txBody>
          <a:bodyPr anchor="t" anchorCtr="0"/>
          <a:lstStyle>
            <a:lvl1pPr algn="l">
              <a:defRPr sz="6000" b="0" spc="0" baseline="0"/>
            </a:lvl1pPr>
          </a:lstStyle>
          <a:p>
            <a:r>
              <a:rPr lang="en-US"/>
              <a:t>[Presentation title]</a:t>
            </a:r>
          </a:p>
        </p:txBody>
      </p:sp>
      <p:sp>
        <p:nvSpPr>
          <p:cNvPr id="3" name="Subtitle 3">
            <a:extLst>
              <a:ext uri="{FF2B5EF4-FFF2-40B4-BE49-F238E27FC236}">
                <a16:creationId xmlns:a16="http://schemas.microsoft.com/office/drawing/2014/main" id="{4077195B-8D8D-4BD5-8ADD-A390F24676CD}"/>
              </a:ext>
            </a:extLst>
          </p:cNvPr>
          <p:cNvSpPr>
            <a:spLocks noGrp="1"/>
          </p:cNvSpPr>
          <p:nvPr userDrawn="1">
            <p:ph type="subTitle" idx="1" hasCustomPrompt="1"/>
          </p:nvPr>
        </p:nvSpPr>
        <p:spPr>
          <a:xfrm>
            <a:off x="365758" y="4343400"/>
            <a:ext cx="7543800" cy="457200"/>
          </a:xfrm>
        </p:spPr>
        <p:txBody>
          <a:bodyPr>
            <a:noAutofit/>
          </a:bodyPr>
          <a:lstStyle>
            <a:lvl1pPr marL="0" indent="0" algn="l">
              <a:spcBef>
                <a:spcPts val="0"/>
              </a:spcBef>
              <a:buNone/>
              <a:defRPr sz="2000" b="1"/>
            </a:lvl1pPr>
            <a:lvl2pPr marL="0" indent="0" algn="l">
              <a:spcBef>
                <a:spcPts val="0"/>
              </a:spcBef>
              <a:buNone/>
              <a:defRPr sz="2000"/>
            </a:lvl2pPr>
            <a:lvl3pPr marL="0" indent="0" algn="l">
              <a:spcBef>
                <a:spcPts val="0"/>
              </a:spcBef>
              <a:buNone/>
              <a:defRPr sz="2000"/>
            </a:lvl3pPr>
            <a:lvl4pPr marL="0" indent="0" algn="l">
              <a:spcBef>
                <a:spcPts val="0"/>
              </a:spcBef>
              <a:buNone/>
              <a:defRPr sz="2000"/>
            </a:lvl4pPr>
            <a:lvl5pPr marL="0" indent="0" algn="l">
              <a:spcBef>
                <a:spcPts val="0"/>
              </a:spcBef>
              <a:buNone/>
              <a:defRPr sz="2000"/>
            </a:lvl5pPr>
            <a:lvl6pPr marL="0" indent="0" algn="l">
              <a:spcBef>
                <a:spcPts val="0"/>
              </a:spcBef>
              <a:buNone/>
              <a:defRPr sz="2000"/>
            </a:lvl6pPr>
            <a:lvl7pPr marL="0" indent="0" algn="l">
              <a:spcBef>
                <a:spcPts val="0"/>
              </a:spcBef>
              <a:buNone/>
              <a:defRPr sz="2000"/>
            </a:lvl7pPr>
            <a:lvl8pPr marL="0" indent="0" algn="l">
              <a:spcBef>
                <a:spcPts val="0"/>
              </a:spcBef>
              <a:buNone/>
              <a:defRPr sz="2000"/>
            </a:lvl8pPr>
            <a:lvl9pPr marL="0" indent="0" algn="l">
              <a:spcBef>
                <a:spcPts val="0"/>
              </a:spcBef>
              <a:buNone/>
              <a:defRPr sz="2000"/>
            </a:lvl9pPr>
          </a:lstStyle>
          <a:p>
            <a:r>
              <a:rPr lang="en-US"/>
              <a:t>[Month 00, 0000]</a:t>
            </a:r>
          </a:p>
        </p:txBody>
      </p:sp>
      <p:sp>
        <p:nvSpPr>
          <p:cNvPr id="5" name="Text Placeholder 4">
            <a:extLst>
              <a:ext uri="{FF2B5EF4-FFF2-40B4-BE49-F238E27FC236}">
                <a16:creationId xmlns:a16="http://schemas.microsoft.com/office/drawing/2014/main" id="{C7CE39BE-06F7-7349-BF12-45D065ED872B}"/>
              </a:ext>
            </a:extLst>
          </p:cNvPr>
          <p:cNvSpPr>
            <a:spLocks noGrp="1"/>
          </p:cNvSpPr>
          <p:nvPr>
            <p:ph type="body" sz="quarter" idx="11" hasCustomPrompt="1"/>
          </p:nvPr>
        </p:nvSpPr>
        <p:spPr>
          <a:xfrm>
            <a:off x="365757" y="4937760"/>
            <a:ext cx="7543167" cy="685800"/>
          </a:xfrm>
        </p:spPr>
        <p:txBody>
          <a:bodyPr/>
          <a:lstStyle>
            <a:lvl1pPr marL="0" indent="0">
              <a:spcBef>
                <a:spcPts val="0"/>
              </a:spcBef>
              <a:buNone/>
              <a:defRPr b="0"/>
            </a:lvl1pPr>
            <a:lvl2pPr marL="0" indent="0">
              <a:spcBef>
                <a:spcPts val="0"/>
              </a:spcBef>
              <a:buNone/>
              <a:defRPr b="0"/>
            </a:lvl2pPr>
            <a:lvl3pPr marL="0" indent="0">
              <a:spcBef>
                <a:spcPts val="0"/>
              </a:spcBef>
              <a:buNone/>
              <a:defRPr b="0"/>
            </a:lvl3pPr>
            <a:lvl4pPr marL="0" indent="0">
              <a:spcBef>
                <a:spcPts val="0"/>
              </a:spcBef>
              <a:buNone/>
              <a:defRPr b="0"/>
            </a:lvl4pPr>
            <a:lvl5pPr marL="0" indent="0">
              <a:spcBef>
                <a:spcPts val="0"/>
              </a:spcBef>
              <a:buNone/>
              <a:defRPr b="0"/>
            </a:lvl5pPr>
            <a:lvl6pPr marL="0" indent="0">
              <a:spcBef>
                <a:spcPts val="0"/>
              </a:spcBef>
              <a:buNone/>
              <a:defRPr b="0"/>
            </a:lvl6pPr>
            <a:lvl7pPr marL="0" indent="0">
              <a:spcBef>
                <a:spcPts val="0"/>
              </a:spcBef>
              <a:buNone/>
              <a:defRPr b="0"/>
            </a:lvl7pPr>
            <a:lvl8pPr marL="0" indent="0">
              <a:spcBef>
                <a:spcPts val="0"/>
              </a:spcBef>
              <a:buNone/>
              <a:defRPr b="0"/>
            </a:lvl8pPr>
            <a:lvl9pPr marL="0" indent="0">
              <a:spcBef>
                <a:spcPts val="0"/>
              </a:spcBef>
              <a:buNone/>
              <a:defRPr b="0"/>
            </a:lvl9pPr>
          </a:lstStyle>
          <a:p>
            <a:pPr lvl="0"/>
            <a:r>
              <a:rPr lang="en-US"/>
              <a:t>[Presenter Name]</a:t>
            </a:r>
            <a:br>
              <a:rPr lang="en-US"/>
            </a:br>
            <a:r>
              <a:rPr lang="en-US"/>
              <a:t>[Title]</a:t>
            </a:r>
          </a:p>
        </p:txBody>
      </p:sp>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6" cy="822960"/>
          </a:xfrm>
          <a:prstGeom prst="rect">
            <a:avLst/>
          </a:prstGeom>
          <a:noFill/>
        </p:spPr>
      </p:pic>
      <p:sp>
        <p:nvSpPr>
          <p:cNvPr id="10" name="Disclaimer">
            <a:extLst>
              <a:ext uri="{FF2B5EF4-FFF2-40B4-BE49-F238E27FC236}">
                <a16:creationId xmlns:a16="http://schemas.microsoft.com/office/drawing/2014/main" id="{0411BC70-4820-DF40-90C3-6ACD451ADD60}"/>
              </a:ext>
            </a:extLst>
          </p:cNvPr>
          <p:cNvSpPr txBox="1"/>
          <p:nvPr userDrawn="1"/>
        </p:nvSpPr>
        <p:spPr>
          <a:xfrm>
            <a:off x="8205215" y="6257290"/>
            <a:ext cx="3621659" cy="228600"/>
          </a:xfrm>
          <a:prstGeom prst="rect">
            <a:avLst/>
          </a:prstGeom>
          <a:noFill/>
        </p:spPr>
        <p:txBody>
          <a:bodyPr wrap="square" lIns="0" tIns="0" rIns="0" bIns="0" rtlCol="0" anchor="b" anchorCtr="0">
            <a:noAutofit/>
          </a:bodyPr>
          <a:lstStyle/>
          <a:p>
            <a:pPr marL="0" indent="0" algn="r">
              <a:lnSpc>
                <a:spcPct val="100000"/>
              </a:lnSpc>
              <a:spcBef>
                <a:spcPts val="0"/>
              </a:spcBef>
              <a:buSzPct val="100000"/>
              <a:buFontTx/>
              <a:buNone/>
            </a:pPr>
            <a:r>
              <a:rPr lang="en-US" sz="800" b="0"/>
              <a:t>Internal Use Only</a:t>
            </a:r>
          </a:p>
        </p:txBody>
      </p:sp>
    </p:spTree>
    <p:extLst>
      <p:ext uri="{BB962C8B-B14F-4D97-AF65-F5344CB8AC3E}">
        <p14:creationId xmlns:p14="http://schemas.microsoft.com/office/powerpoint/2010/main" val="9860755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le Slide - Picture">
    <p:spTree>
      <p:nvGrpSpPr>
        <p:cNvPr id="1" name=""/>
        <p:cNvGrpSpPr/>
        <p:nvPr/>
      </p:nvGrpSpPr>
      <p:grpSpPr>
        <a:xfrm>
          <a:off x="0" y="0"/>
          <a:ext cx="0" cy="0"/>
          <a:chOff x="0" y="0"/>
          <a:chExt cx="0" cy="0"/>
        </a:xfrm>
      </p:grpSpPr>
      <p:sp>
        <p:nvSpPr>
          <p:cNvPr id="13" name="Text Placeholder 1">
            <a:extLst>
              <a:ext uri="{FF2B5EF4-FFF2-40B4-BE49-F238E27FC236}">
                <a16:creationId xmlns:a16="http://schemas.microsoft.com/office/drawing/2014/main" id="{692E5CDC-3F8F-AF4C-BDBB-F6335CB85FE8}"/>
              </a:ext>
            </a:extLst>
          </p:cNvPr>
          <p:cNvSpPr>
            <a:spLocks noGrp="1"/>
          </p:cNvSpPr>
          <p:nvPr>
            <p:ph type="body" sz="quarter" idx="10" hasCustomPrompt="1"/>
          </p:nvPr>
        </p:nvSpPr>
        <p:spPr>
          <a:xfrm>
            <a:off x="365760" y="365760"/>
            <a:ext cx="7543165" cy="457200"/>
          </a:xfrm>
        </p:spPr>
        <p:txBody>
          <a:bodyPr/>
          <a:lstStyle>
            <a:lvl1pPr marL="0" marR="0" indent="0" algn="l" defTabSz="914400" rtl="0" eaLnBrk="1" fontAlgn="auto" latinLnBrk="0" hangingPunct="1">
              <a:lnSpc>
                <a:spcPct val="100000"/>
              </a:lnSpc>
              <a:spcBef>
                <a:spcPts val="0"/>
              </a:spcBef>
              <a:spcAft>
                <a:spcPts val="0"/>
              </a:spcAft>
              <a:buClrTx/>
              <a:buSzTx/>
              <a:buFont typeface="Trebuchet MS" panose="020B0603020202020204" pitchFamily="34" charset="0"/>
              <a:buNone/>
              <a:tabLst/>
              <a:defRPr b="1"/>
            </a:lvl1pPr>
            <a:lvl2pPr marL="0" indent="0">
              <a:spcBef>
                <a:spcPts val="0"/>
              </a:spcBef>
              <a:buNone/>
              <a:defRPr b="1"/>
            </a:lvl2pPr>
            <a:lvl3pPr marL="0" indent="0">
              <a:spcBef>
                <a:spcPts val="0"/>
              </a:spcBef>
              <a:buNone/>
              <a:defRPr b="1"/>
            </a:lvl3pPr>
            <a:lvl4pPr marL="0" indent="0">
              <a:spcBef>
                <a:spcPts val="0"/>
              </a:spcBef>
              <a:buNone/>
              <a:defRPr b="1"/>
            </a:lvl4pPr>
            <a:lvl5pPr marL="0" indent="0">
              <a:spcBef>
                <a:spcPts val="0"/>
              </a:spcBef>
              <a:buNone/>
              <a:defRPr b="1"/>
            </a:lvl5pPr>
            <a:lvl6pPr marL="0" indent="0">
              <a:spcBef>
                <a:spcPts val="0"/>
              </a:spcBef>
              <a:buNone/>
              <a:defRPr b="1"/>
            </a:lvl6pPr>
            <a:lvl7pPr marL="0" indent="0">
              <a:spcBef>
                <a:spcPts val="0"/>
              </a:spcBef>
              <a:buNone/>
              <a:defRPr b="1"/>
            </a:lvl7pPr>
            <a:lvl8pPr marL="0" indent="0">
              <a:spcBef>
                <a:spcPts val="0"/>
              </a:spcBef>
              <a:buNone/>
              <a:defRPr b="1"/>
            </a:lvl8pPr>
            <a:lvl9pPr marL="0" indent="0">
              <a:spcBef>
                <a:spcPts val="0"/>
              </a:spcBef>
              <a:buNone/>
              <a:defRPr b="1"/>
            </a:lvl9pPr>
          </a:lstStyle>
          <a:p>
            <a:pPr lvl="0"/>
            <a:r>
              <a:rPr lang="en-US"/>
              <a:t>Division/Therapeutic Area [Edit here]</a:t>
            </a:r>
          </a:p>
        </p:txBody>
      </p:sp>
      <p:sp>
        <p:nvSpPr>
          <p:cNvPr id="2" name="Title 2">
            <a:extLst>
              <a:ext uri="{FF2B5EF4-FFF2-40B4-BE49-F238E27FC236}">
                <a16:creationId xmlns:a16="http://schemas.microsoft.com/office/drawing/2014/main" id="{DD93F370-0603-42F8-A7D8-E3390EE70687}"/>
              </a:ext>
            </a:extLst>
          </p:cNvPr>
          <p:cNvSpPr>
            <a:spLocks noGrp="1"/>
          </p:cNvSpPr>
          <p:nvPr userDrawn="1">
            <p:ph type="ctrTitle" hasCustomPrompt="1"/>
          </p:nvPr>
        </p:nvSpPr>
        <p:spPr>
          <a:xfrm>
            <a:off x="365760" y="1554480"/>
            <a:ext cx="7543165" cy="2560320"/>
          </a:xfrm>
        </p:spPr>
        <p:txBody>
          <a:bodyPr anchor="t" anchorCtr="0"/>
          <a:lstStyle>
            <a:lvl1pPr algn="l">
              <a:defRPr sz="6000" b="0" spc="0" baseline="0"/>
            </a:lvl1pPr>
          </a:lstStyle>
          <a:p>
            <a:r>
              <a:rPr lang="en-US"/>
              <a:t>[Presentation title]</a:t>
            </a:r>
          </a:p>
        </p:txBody>
      </p:sp>
      <p:sp>
        <p:nvSpPr>
          <p:cNvPr id="3" name="Subtitle 3">
            <a:extLst>
              <a:ext uri="{FF2B5EF4-FFF2-40B4-BE49-F238E27FC236}">
                <a16:creationId xmlns:a16="http://schemas.microsoft.com/office/drawing/2014/main" id="{4077195B-8D8D-4BD5-8ADD-A390F24676CD}"/>
              </a:ext>
            </a:extLst>
          </p:cNvPr>
          <p:cNvSpPr>
            <a:spLocks noGrp="1"/>
          </p:cNvSpPr>
          <p:nvPr userDrawn="1">
            <p:ph type="subTitle" idx="1" hasCustomPrompt="1"/>
          </p:nvPr>
        </p:nvSpPr>
        <p:spPr>
          <a:xfrm>
            <a:off x="365758" y="4343400"/>
            <a:ext cx="7543800" cy="457200"/>
          </a:xfrm>
        </p:spPr>
        <p:txBody>
          <a:bodyPr>
            <a:noAutofit/>
          </a:bodyPr>
          <a:lstStyle>
            <a:lvl1pPr marL="0" indent="0" algn="l">
              <a:spcBef>
                <a:spcPts val="0"/>
              </a:spcBef>
              <a:buNone/>
              <a:defRPr sz="2000" b="1"/>
            </a:lvl1pPr>
            <a:lvl2pPr marL="0" indent="0" algn="l">
              <a:spcBef>
                <a:spcPts val="0"/>
              </a:spcBef>
              <a:buNone/>
              <a:defRPr sz="2000"/>
            </a:lvl2pPr>
            <a:lvl3pPr marL="0" indent="0" algn="l">
              <a:spcBef>
                <a:spcPts val="0"/>
              </a:spcBef>
              <a:buNone/>
              <a:defRPr sz="2000"/>
            </a:lvl3pPr>
            <a:lvl4pPr marL="0" indent="0" algn="l">
              <a:spcBef>
                <a:spcPts val="0"/>
              </a:spcBef>
              <a:buNone/>
              <a:defRPr sz="2000"/>
            </a:lvl4pPr>
            <a:lvl5pPr marL="0" indent="0" algn="l">
              <a:spcBef>
                <a:spcPts val="0"/>
              </a:spcBef>
              <a:buNone/>
              <a:defRPr sz="2000"/>
            </a:lvl5pPr>
            <a:lvl6pPr marL="0" indent="0" algn="l">
              <a:spcBef>
                <a:spcPts val="0"/>
              </a:spcBef>
              <a:buNone/>
              <a:defRPr sz="2000"/>
            </a:lvl6pPr>
            <a:lvl7pPr marL="0" indent="0" algn="l">
              <a:spcBef>
                <a:spcPts val="0"/>
              </a:spcBef>
              <a:buNone/>
              <a:defRPr sz="2000"/>
            </a:lvl7pPr>
            <a:lvl8pPr marL="0" indent="0" algn="l">
              <a:spcBef>
                <a:spcPts val="0"/>
              </a:spcBef>
              <a:buNone/>
              <a:defRPr sz="2000"/>
            </a:lvl8pPr>
            <a:lvl9pPr marL="0" indent="0" algn="l">
              <a:spcBef>
                <a:spcPts val="0"/>
              </a:spcBef>
              <a:buNone/>
              <a:defRPr sz="2000"/>
            </a:lvl9pPr>
          </a:lstStyle>
          <a:p>
            <a:r>
              <a:rPr lang="en-US"/>
              <a:t>[Month 00, 0000]</a:t>
            </a:r>
          </a:p>
        </p:txBody>
      </p:sp>
      <p:sp>
        <p:nvSpPr>
          <p:cNvPr id="5" name="Text Placeholder 4">
            <a:extLst>
              <a:ext uri="{FF2B5EF4-FFF2-40B4-BE49-F238E27FC236}">
                <a16:creationId xmlns:a16="http://schemas.microsoft.com/office/drawing/2014/main" id="{C7CE39BE-06F7-7349-BF12-45D065ED872B}"/>
              </a:ext>
            </a:extLst>
          </p:cNvPr>
          <p:cNvSpPr>
            <a:spLocks noGrp="1"/>
          </p:cNvSpPr>
          <p:nvPr>
            <p:ph type="body" sz="quarter" idx="11" hasCustomPrompt="1"/>
          </p:nvPr>
        </p:nvSpPr>
        <p:spPr>
          <a:xfrm>
            <a:off x="365757" y="4937760"/>
            <a:ext cx="7543167" cy="685800"/>
          </a:xfrm>
        </p:spPr>
        <p:txBody>
          <a:bodyPr/>
          <a:lstStyle>
            <a:lvl1pPr marL="0" indent="0">
              <a:spcBef>
                <a:spcPts val="0"/>
              </a:spcBef>
              <a:buNone/>
              <a:defRPr b="0"/>
            </a:lvl1pPr>
            <a:lvl2pPr marL="0" indent="0">
              <a:spcBef>
                <a:spcPts val="0"/>
              </a:spcBef>
              <a:buNone/>
              <a:defRPr b="0"/>
            </a:lvl2pPr>
            <a:lvl3pPr marL="0" indent="0">
              <a:spcBef>
                <a:spcPts val="0"/>
              </a:spcBef>
              <a:buNone/>
              <a:defRPr b="0"/>
            </a:lvl3pPr>
            <a:lvl4pPr marL="0" indent="0">
              <a:spcBef>
                <a:spcPts val="0"/>
              </a:spcBef>
              <a:buNone/>
              <a:defRPr b="0"/>
            </a:lvl4pPr>
            <a:lvl5pPr marL="0" indent="0">
              <a:spcBef>
                <a:spcPts val="0"/>
              </a:spcBef>
              <a:buNone/>
              <a:defRPr b="0"/>
            </a:lvl5pPr>
            <a:lvl6pPr marL="0" indent="0">
              <a:spcBef>
                <a:spcPts val="0"/>
              </a:spcBef>
              <a:buNone/>
              <a:defRPr b="0"/>
            </a:lvl6pPr>
            <a:lvl7pPr marL="0" indent="0">
              <a:spcBef>
                <a:spcPts val="0"/>
              </a:spcBef>
              <a:buNone/>
              <a:defRPr b="0"/>
            </a:lvl7pPr>
            <a:lvl8pPr marL="0" indent="0">
              <a:spcBef>
                <a:spcPts val="0"/>
              </a:spcBef>
              <a:buNone/>
              <a:defRPr b="0"/>
            </a:lvl8pPr>
            <a:lvl9pPr marL="0" indent="0">
              <a:spcBef>
                <a:spcPts val="0"/>
              </a:spcBef>
              <a:buNone/>
              <a:defRPr b="0"/>
            </a:lvl9pPr>
          </a:lstStyle>
          <a:p>
            <a:pPr lvl="0"/>
            <a:r>
              <a:rPr lang="en-US"/>
              <a:t>[Presenter Name]</a:t>
            </a:r>
            <a:br>
              <a:rPr lang="en-US"/>
            </a:br>
            <a:r>
              <a:rPr lang="en-US"/>
              <a:t>[Title]</a:t>
            </a:r>
          </a:p>
        </p:txBody>
      </p:sp>
      <p:sp>
        <p:nvSpPr>
          <p:cNvPr id="9" name="Picture Placeholder 5">
            <a:extLst>
              <a:ext uri="{FF2B5EF4-FFF2-40B4-BE49-F238E27FC236}">
                <a16:creationId xmlns:a16="http://schemas.microsoft.com/office/drawing/2014/main" id="{4DF5C4D3-C5D6-1C42-9EC6-C8BA2A34AF84}"/>
              </a:ext>
            </a:extLst>
          </p:cNvPr>
          <p:cNvSpPr>
            <a:spLocks noGrp="1"/>
          </p:cNvSpPr>
          <p:nvPr>
            <p:ph type="pic" sz="quarter" idx="13"/>
          </p:nvPr>
        </p:nvSpPr>
        <p:spPr>
          <a:xfrm>
            <a:off x="8205215" y="0"/>
            <a:ext cx="3986785" cy="6857999"/>
          </a:xfrm>
          <a:noFill/>
        </p:spPr>
        <p:txBody>
          <a:bodyPr anchor="ctr" anchorCtr="0">
            <a:normAutofit/>
          </a:bodyPr>
          <a:lstStyle>
            <a:lvl1pPr marL="0" indent="0" algn="ctr">
              <a:spcBef>
                <a:spcPts val="0"/>
              </a:spcBef>
              <a:buFontTx/>
              <a:buNone/>
              <a:defRPr sz="1200"/>
            </a:lvl1pPr>
          </a:lstStyle>
          <a:p>
            <a:r>
              <a:rPr lang="en-US"/>
              <a:t>Click icon to add picture</a:t>
            </a:r>
          </a:p>
        </p:txBody>
      </p:sp>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6" cy="822960"/>
          </a:xfrm>
          <a:prstGeom prst="rect">
            <a:avLst/>
          </a:prstGeom>
          <a:noFill/>
        </p:spPr>
      </p:pic>
      <p:sp>
        <p:nvSpPr>
          <p:cNvPr id="10" name="Disclaimer">
            <a:extLst>
              <a:ext uri="{FF2B5EF4-FFF2-40B4-BE49-F238E27FC236}">
                <a16:creationId xmlns:a16="http://schemas.microsoft.com/office/drawing/2014/main" id="{0411BC70-4820-DF40-90C3-6ACD451ADD60}"/>
              </a:ext>
            </a:extLst>
          </p:cNvPr>
          <p:cNvSpPr txBox="1"/>
          <p:nvPr userDrawn="1"/>
        </p:nvSpPr>
        <p:spPr>
          <a:xfrm>
            <a:off x="4287265" y="6257290"/>
            <a:ext cx="3621659" cy="228600"/>
          </a:xfrm>
          <a:prstGeom prst="rect">
            <a:avLst/>
          </a:prstGeom>
          <a:noFill/>
        </p:spPr>
        <p:txBody>
          <a:bodyPr wrap="square" lIns="0" tIns="0" rIns="0" bIns="0" rtlCol="0" anchor="b" anchorCtr="0">
            <a:noAutofit/>
          </a:bodyPr>
          <a:lstStyle/>
          <a:p>
            <a:pPr marL="0" indent="0" algn="r">
              <a:lnSpc>
                <a:spcPct val="100000"/>
              </a:lnSpc>
              <a:spcBef>
                <a:spcPts val="0"/>
              </a:spcBef>
              <a:buSzPct val="100000"/>
              <a:buFontTx/>
              <a:buNone/>
            </a:pPr>
            <a:r>
              <a:rPr lang="en-US" sz="800" b="0"/>
              <a:t>Internal Use Only</a:t>
            </a:r>
          </a:p>
        </p:txBody>
      </p:sp>
    </p:spTree>
    <p:extLst>
      <p:ext uri="{BB962C8B-B14F-4D97-AF65-F5344CB8AC3E}">
        <p14:creationId xmlns:p14="http://schemas.microsoft.com/office/powerpoint/2010/main" val="2178354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guide id="2" pos="5168">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le Slide - Light Gray">
    <p:bg>
      <p:bgPr>
        <a:solidFill>
          <a:srgbClr val="EEE7E7"/>
        </a:solidFill>
        <a:effectLst/>
      </p:bgPr>
    </p:bg>
    <p:spTree>
      <p:nvGrpSpPr>
        <p:cNvPr id="1" name=""/>
        <p:cNvGrpSpPr/>
        <p:nvPr/>
      </p:nvGrpSpPr>
      <p:grpSpPr>
        <a:xfrm>
          <a:off x="0" y="0"/>
          <a:ext cx="0" cy="0"/>
          <a:chOff x="0" y="0"/>
          <a:chExt cx="0" cy="0"/>
        </a:xfrm>
      </p:grpSpPr>
      <p:sp>
        <p:nvSpPr>
          <p:cNvPr id="13" name="Text Placeholder 1">
            <a:extLst>
              <a:ext uri="{FF2B5EF4-FFF2-40B4-BE49-F238E27FC236}">
                <a16:creationId xmlns:a16="http://schemas.microsoft.com/office/drawing/2014/main" id="{692E5CDC-3F8F-AF4C-BDBB-F6335CB85FE8}"/>
              </a:ext>
            </a:extLst>
          </p:cNvPr>
          <p:cNvSpPr>
            <a:spLocks noGrp="1"/>
          </p:cNvSpPr>
          <p:nvPr>
            <p:ph type="body" sz="quarter" idx="10" hasCustomPrompt="1"/>
          </p:nvPr>
        </p:nvSpPr>
        <p:spPr>
          <a:xfrm>
            <a:off x="365760" y="365760"/>
            <a:ext cx="7543165" cy="457200"/>
          </a:xfrm>
        </p:spPr>
        <p:txBody>
          <a:bodyPr/>
          <a:lstStyle>
            <a:lvl1pPr marL="0" marR="0" indent="0" algn="l" defTabSz="914400" rtl="0" eaLnBrk="1" fontAlgn="auto" latinLnBrk="0" hangingPunct="1">
              <a:lnSpc>
                <a:spcPct val="100000"/>
              </a:lnSpc>
              <a:spcBef>
                <a:spcPts val="0"/>
              </a:spcBef>
              <a:spcAft>
                <a:spcPts val="0"/>
              </a:spcAft>
              <a:buClrTx/>
              <a:buSzTx/>
              <a:buFont typeface="Trebuchet MS" panose="020B0603020202020204" pitchFamily="34" charset="0"/>
              <a:buNone/>
              <a:tabLst/>
              <a:defRPr b="1"/>
            </a:lvl1pPr>
            <a:lvl2pPr marL="0" indent="0">
              <a:spcBef>
                <a:spcPts val="0"/>
              </a:spcBef>
              <a:buNone/>
              <a:defRPr b="1"/>
            </a:lvl2pPr>
            <a:lvl3pPr marL="0" indent="0">
              <a:spcBef>
                <a:spcPts val="0"/>
              </a:spcBef>
              <a:buNone/>
              <a:defRPr b="1"/>
            </a:lvl3pPr>
            <a:lvl4pPr marL="0" indent="0">
              <a:spcBef>
                <a:spcPts val="0"/>
              </a:spcBef>
              <a:buNone/>
              <a:defRPr b="1"/>
            </a:lvl4pPr>
            <a:lvl5pPr marL="0" indent="0">
              <a:spcBef>
                <a:spcPts val="0"/>
              </a:spcBef>
              <a:buNone/>
              <a:defRPr b="1"/>
            </a:lvl5pPr>
            <a:lvl6pPr marL="0" indent="0">
              <a:spcBef>
                <a:spcPts val="0"/>
              </a:spcBef>
              <a:buNone/>
              <a:defRPr b="1"/>
            </a:lvl6pPr>
            <a:lvl7pPr marL="0" indent="0">
              <a:spcBef>
                <a:spcPts val="0"/>
              </a:spcBef>
              <a:buNone/>
              <a:defRPr b="1"/>
            </a:lvl7pPr>
            <a:lvl8pPr marL="0" indent="0">
              <a:spcBef>
                <a:spcPts val="0"/>
              </a:spcBef>
              <a:buNone/>
              <a:defRPr b="1"/>
            </a:lvl8pPr>
            <a:lvl9pPr marL="0" indent="0">
              <a:spcBef>
                <a:spcPts val="0"/>
              </a:spcBef>
              <a:buNone/>
              <a:defRPr b="1"/>
            </a:lvl9pPr>
          </a:lstStyle>
          <a:p>
            <a:pPr lvl="0"/>
            <a:r>
              <a:rPr lang="en-US"/>
              <a:t>Division/Therapeutic Area [Edit here]</a:t>
            </a:r>
          </a:p>
        </p:txBody>
      </p:sp>
      <p:sp>
        <p:nvSpPr>
          <p:cNvPr id="2" name="Title 2">
            <a:extLst>
              <a:ext uri="{FF2B5EF4-FFF2-40B4-BE49-F238E27FC236}">
                <a16:creationId xmlns:a16="http://schemas.microsoft.com/office/drawing/2014/main" id="{DD93F370-0603-42F8-A7D8-E3390EE70687}"/>
              </a:ext>
            </a:extLst>
          </p:cNvPr>
          <p:cNvSpPr>
            <a:spLocks noGrp="1"/>
          </p:cNvSpPr>
          <p:nvPr userDrawn="1">
            <p:ph type="ctrTitle" hasCustomPrompt="1"/>
          </p:nvPr>
        </p:nvSpPr>
        <p:spPr>
          <a:xfrm>
            <a:off x="365760" y="1554480"/>
            <a:ext cx="7543165" cy="2560320"/>
          </a:xfrm>
        </p:spPr>
        <p:txBody>
          <a:bodyPr anchor="t" anchorCtr="0"/>
          <a:lstStyle>
            <a:lvl1pPr algn="l">
              <a:defRPr sz="6000" b="0" spc="0" baseline="0"/>
            </a:lvl1pPr>
          </a:lstStyle>
          <a:p>
            <a:r>
              <a:rPr lang="en-US"/>
              <a:t>[Presentation title]</a:t>
            </a:r>
          </a:p>
        </p:txBody>
      </p:sp>
      <p:sp>
        <p:nvSpPr>
          <p:cNvPr id="3" name="Subtitle 3">
            <a:extLst>
              <a:ext uri="{FF2B5EF4-FFF2-40B4-BE49-F238E27FC236}">
                <a16:creationId xmlns:a16="http://schemas.microsoft.com/office/drawing/2014/main" id="{4077195B-8D8D-4BD5-8ADD-A390F24676CD}"/>
              </a:ext>
            </a:extLst>
          </p:cNvPr>
          <p:cNvSpPr>
            <a:spLocks noGrp="1"/>
          </p:cNvSpPr>
          <p:nvPr userDrawn="1">
            <p:ph type="subTitle" idx="1" hasCustomPrompt="1"/>
          </p:nvPr>
        </p:nvSpPr>
        <p:spPr>
          <a:xfrm>
            <a:off x="365758" y="4343400"/>
            <a:ext cx="7543800" cy="457200"/>
          </a:xfrm>
        </p:spPr>
        <p:txBody>
          <a:bodyPr>
            <a:noAutofit/>
          </a:bodyPr>
          <a:lstStyle>
            <a:lvl1pPr marL="0" indent="0" algn="l">
              <a:spcBef>
                <a:spcPts val="0"/>
              </a:spcBef>
              <a:buNone/>
              <a:defRPr sz="2000" b="1"/>
            </a:lvl1pPr>
            <a:lvl2pPr marL="0" indent="0" algn="l">
              <a:spcBef>
                <a:spcPts val="0"/>
              </a:spcBef>
              <a:buNone/>
              <a:defRPr sz="2000"/>
            </a:lvl2pPr>
            <a:lvl3pPr marL="0" indent="0" algn="l">
              <a:spcBef>
                <a:spcPts val="0"/>
              </a:spcBef>
              <a:buNone/>
              <a:defRPr sz="2000"/>
            </a:lvl3pPr>
            <a:lvl4pPr marL="0" indent="0" algn="l">
              <a:spcBef>
                <a:spcPts val="0"/>
              </a:spcBef>
              <a:buNone/>
              <a:defRPr sz="2000"/>
            </a:lvl4pPr>
            <a:lvl5pPr marL="0" indent="0" algn="l">
              <a:spcBef>
                <a:spcPts val="0"/>
              </a:spcBef>
              <a:buNone/>
              <a:defRPr sz="2000"/>
            </a:lvl5pPr>
            <a:lvl6pPr marL="0" indent="0" algn="l">
              <a:spcBef>
                <a:spcPts val="0"/>
              </a:spcBef>
              <a:buNone/>
              <a:defRPr sz="2000"/>
            </a:lvl6pPr>
            <a:lvl7pPr marL="0" indent="0" algn="l">
              <a:spcBef>
                <a:spcPts val="0"/>
              </a:spcBef>
              <a:buNone/>
              <a:defRPr sz="2000"/>
            </a:lvl7pPr>
            <a:lvl8pPr marL="0" indent="0" algn="l">
              <a:spcBef>
                <a:spcPts val="0"/>
              </a:spcBef>
              <a:buNone/>
              <a:defRPr sz="2000"/>
            </a:lvl8pPr>
            <a:lvl9pPr marL="0" indent="0" algn="l">
              <a:spcBef>
                <a:spcPts val="0"/>
              </a:spcBef>
              <a:buNone/>
              <a:defRPr sz="2000"/>
            </a:lvl9pPr>
          </a:lstStyle>
          <a:p>
            <a:r>
              <a:rPr lang="en-US"/>
              <a:t>[Month 00, 0000]</a:t>
            </a:r>
          </a:p>
        </p:txBody>
      </p:sp>
      <p:sp>
        <p:nvSpPr>
          <p:cNvPr id="6" name="Text Placeholder 4">
            <a:extLst>
              <a:ext uri="{FF2B5EF4-FFF2-40B4-BE49-F238E27FC236}">
                <a16:creationId xmlns:a16="http://schemas.microsoft.com/office/drawing/2014/main" id="{F1E892DE-B840-A64B-91A1-1B18F6037C3F}"/>
              </a:ext>
            </a:extLst>
          </p:cNvPr>
          <p:cNvSpPr>
            <a:spLocks noGrp="1"/>
          </p:cNvSpPr>
          <p:nvPr>
            <p:ph type="body" sz="quarter" idx="11" hasCustomPrompt="1"/>
          </p:nvPr>
        </p:nvSpPr>
        <p:spPr>
          <a:xfrm>
            <a:off x="365757" y="4937760"/>
            <a:ext cx="7543167" cy="685800"/>
          </a:xfrm>
        </p:spPr>
        <p:txBody>
          <a:bodyPr/>
          <a:lstStyle>
            <a:lvl1pPr marL="0" indent="0">
              <a:spcBef>
                <a:spcPts val="0"/>
              </a:spcBef>
              <a:buNone/>
              <a:defRPr b="0"/>
            </a:lvl1pPr>
            <a:lvl2pPr marL="0" indent="0">
              <a:spcBef>
                <a:spcPts val="0"/>
              </a:spcBef>
              <a:buNone/>
              <a:defRPr b="0"/>
            </a:lvl2pPr>
            <a:lvl3pPr marL="0" indent="0">
              <a:spcBef>
                <a:spcPts val="0"/>
              </a:spcBef>
              <a:buNone/>
              <a:defRPr b="0"/>
            </a:lvl3pPr>
            <a:lvl4pPr marL="0" indent="0">
              <a:spcBef>
                <a:spcPts val="0"/>
              </a:spcBef>
              <a:buNone/>
              <a:defRPr b="0"/>
            </a:lvl4pPr>
            <a:lvl5pPr marL="0" indent="0">
              <a:spcBef>
                <a:spcPts val="0"/>
              </a:spcBef>
              <a:buNone/>
              <a:defRPr b="0"/>
            </a:lvl5pPr>
            <a:lvl6pPr marL="0" indent="0">
              <a:spcBef>
                <a:spcPts val="0"/>
              </a:spcBef>
              <a:buNone/>
              <a:defRPr b="0"/>
            </a:lvl6pPr>
            <a:lvl7pPr marL="0" indent="0">
              <a:spcBef>
                <a:spcPts val="0"/>
              </a:spcBef>
              <a:buNone/>
              <a:defRPr b="0"/>
            </a:lvl7pPr>
            <a:lvl8pPr marL="0" indent="0">
              <a:spcBef>
                <a:spcPts val="0"/>
              </a:spcBef>
              <a:buNone/>
              <a:defRPr b="0"/>
            </a:lvl8pPr>
            <a:lvl9pPr marL="0" indent="0">
              <a:spcBef>
                <a:spcPts val="0"/>
              </a:spcBef>
              <a:buNone/>
              <a:defRPr b="0"/>
            </a:lvl9pPr>
          </a:lstStyle>
          <a:p>
            <a:pPr lvl="0"/>
            <a:r>
              <a:rPr lang="en-US"/>
              <a:t>[Presenter Name]</a:t>
            </a:r>
            <a:br>
              <a:rPr lang="en-US"/>
            </a:br>
            <a:r>
              <a:rPr lang="en-US"/>
              <a:t>[Title]</a:t>
            </a:r>
          </a:p>
        </p:txBody>
      </p:sp>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6" cy="822960"/>
          </a:xfrm>
          <a:prstGeom prst="rect">
            <a:avLst/>
          </a:prstGeom>
          <a:noFill/>
        </p:spPr>
      </p:pic>
      <p:sp>
        <p:nvSpPr>
          <p:cNvPr id="8" name="Disclaimer">
            <a:extLst>
              <a:ext uri="{FF2B5EF4-FFF2-40B4-BE49-F238E27FC236}">
                <a16:creationId xmlns:a16="http://schemas.microsoft.com/office/drawing/2014/main" id="{F95EDC5C-ABEE-824D-9A00-482457322324}"/>
              </a:ext>
            </a:extLst>
          </p:cNvPr>
          <p:cNvSpPr txBox="1"/>
          <p:nvPr userDrawn="1"/>
        </p:nvSpPr>
        <p:spPr>
          <a:xfrm>
            <a:off x="8205215" y="6257290"/>
            <a:ext cx="3621659" cy="228600"/>
          </a:xfrm>
          <a:prstGeom prst="rect">
            <a:avLst/>
          </a:prstGeom>
          <a:noFill/>
        </p:spPr>
        <p:txBody>
          <a:bodyPr wrap="square" lIns="0" tIns="0" rIns="0" bIns="0" rtlCol="0" anchor="b" anchorCtr="0">
            <a:noAutofit/>
          </a:bodyPr>
          <a:lstStyle/>
          <a:p>
            <a:pPr marL="0" indent="0" algn="r">
              <a:lnSpc>
                <a:spcPct val="100000"/>
              </a:lnSpc>
              <a:spcBef>
                <a:spcPts val="0"/>
              </a:spcBef>
              <a:buSzPct val="100000"/>
              <a:buFontTx/>
              <a:buNone/>
            </a:pPr>
            <a:r>
              <a:rPr lang="en-US" sz="800" b="0"/>
              <a:t>Internal Use Only</a:t>
            </a:r>
          </a:p>
        </p:txBody>
      </p:sp>
    </p:spTree>
    <p:extLst>
      <p:ext uri="{BB962C8B-B14F-4D97-AF65-F5344CB8AC3E}">
        <p14:creationId xmlns:p14="http://schemas.microsoft.com/office/powerpoint/2010/main" val="833768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itle Slide - Light Gray - Picture">
    <p:bg>
      <p:bgPr>
        <a:solidFill>
          <a:srgbClr val="EEE7E7"/>
        </a:solidFill>
        <a:effectLst/>
      </p:bgPr>
    </p:bg>
    <p:spTree>
      <p:nvGrpSpPr>
        <p:cNvPr id="1" name=""/>
        <p:cNvGrpSpPr/>
        <p:nvPr/>
      </p:nvGrpSpPr>
      <p:grpSpPr>
        <a:xfrm>
          <a:off x="0" y="0"/>
          <a:ext cx="0" cy="0"/>
          <a:chOff x="0" y="0"/>
          <a:chExt cx="0" cy="0"/>
        </a:xfrm>
      </p:grpSpPr>
      <p:sp>
        <p:nvSpPr>
          <p:cNvPr id="13" name="Text Placeholder 1">
            <a:extLst>
              <a:ext uri="{FF2B5EF4-FFF2-40B4-BE49-F238E27FC236}">
                <a16:creationId xmlns:a16="http://schemas.microsoft.com/office/drawing/2014/main" id="{692E5CDC-3F8F-AF4C-BDBB-F6335CB85FE8}"/>
              </a:ext>
            </a:extLst>
          </p:cNvPr>
          <p:cNvSpPr>
            <a:spLocks noGrp="1"/>
          </p:cNvSpPr>
          <p:nvPr>
            <p:ph type="body" sz="quarter" idx="10" hasCustomPrompt="1"/>
          </p:nvPr>
        </p:nvSpPr>
        <p:spPr>
          <a:xfrm>
            <a:off x="365760" y="365760"/>
            <a:ext cx="7543165" cy="457200"/>
          </a:xfrm>
        </p:spPr>
        <p:txBody>
          <a:bodyPr/>
          <a:lstStyle>
            <a:lvl1pPr marL="0" marR="0" indent="0" algn="l" defTabSz="914400" rtl="0" eaLnBrk="1" fontAlgn="auto" latinLnBrk="0" hangingPunct="1">
              <a:lnSpc>
                <a:spcPct val="100000"/>
              </a:lnSpc>
              <a:spcBef>
                <a:spcPts val="0"/>
              </a:spcBef>
              <a:spcAft>
                <a:spcPts val="0"/>
              </a:spcAft>
              <a:buClrTx/>
              <a:buSzTx/>
              <a:buFont typeface="Trebuchet MS" panose="020B0603020202020204" pitchFamily="34" charset="0"/>
              <a:buNone/>
              <a:tabLst/>
              <a:defRPr b="1"/>
            </a:lvl1pPr>
            <a:lvl2pPr marL="0" indent="0">
              <a:spcBef>
                <a:spcPts val="0"/>
              </a:spcBef>
              <a:buNone/>
              <a:defRPr b="1"/>
            </a:lvl2pPr>
            <a:lvl3pPr marL="0" indent="0">
              <a:spcBef>
                <a:spcPts val="0"/>
              </a:spcBef>
              <a:buNone/>
              <a:defRPr b="1"/>
            </a:lvl3pPr>
            <a:lvl4pPr marL="0" indent="0">
              <a:spcBef>
                <a:spcPts val="0"/>
              </a:spcBef>
              <a:buNone/>
              <a:defRPr b="1"/>
            </a:lvl4pPr>
            <a:lvl5pPr marL="0" indent="0">
              <a:spcBef>
                <a:spcPts val="0"/>
              </a:spcBef>
              <a:buNone/>
              <a:defRPr b="1"/>
            </a:lvl5pPr>
            <a:lvl6pPr marL="0" indent="0">
              <a:spcBef>
                <a:spcPts val="0"/>
              </a:spcBef>
              <a:buNone/>
              <a:defRPr b="1"/>
            </a:lvl6pPr>
            <a:lvl7pPr marL="0" indent="0">
              <a:spcBef>
                <a:spcPts val="0"/>
              </a:spcBef>
              <a:buNone/>
              <a:defRPr b="1"/>
            </a:lvl7pPr>
            <a:lvl8pPr marL="0" indent="0">
              <a:spcBef>
                <a:spcPts val="0"/>
              </a:spcBef>
              <a:buNone/>
              <a:defRPr b="1"/>
            </a:lvl8pPr>
            <a:lvl9pPr marL="0" indent="0">
              <a:spcBef>
                <a:spcPts val="0"/>
              </a:spcBef>
              <a:buNone/>
              <a:defRPr b="1"/>
            </a:lvl9pPr>
          </a:lstStyle>
          <a:p>
            <a:pPr lvl="0"/>
            <a:r>
              <a:rPr lang="en-US"/>
              <a:t>Division/Therapeutic Area [Edit here]</a:t>
            </a:r>
          </a:p>
        </p:txBody>
      </p:sp>
      <p:sp>
        <p:nvSpPr>
          <p:cNvPr id="2" name="Title 2">
            <a:extLst>
              <a:ext uri="{FF2B5EF4-FFF2-40B4-BE49-F238E27FC236}">
                <a16:creationId xmlns:a16="http://schemas.microsoft.com/office/drawing/2014/main" id="{DD93F370-0603-42F8-A7D8-E3390EE70687}"/>
              </a:ext>
            </a:extLst>
          </p:cNvPr>
          <p:cNvSpPr>
            <a:spLocks noGrp="1"/>
          </p:cNvSpPr>
          <p:nvPr userDrawn="1">
            <p:ph type="ctrTitle" hasCustomPrompt="1"/>
          </p:nvPr>
        </p:nvSpPr>
        <p:spPr>
          <a:xfrm>
            <a:off x="365760" y="1554480"/>
            <a:ext cx="7543165" cy="2560320"/>
          </a:xfrm>
        </p:spPr>
        <p:txBody>
          <a:bodyPr anchor="t" anchorCtr="0"/>
          <a:lstStyle>
            <a:lvl1pPr algn="l">
              <a:defRPr sz="6000" b="0" spc="0" baseline="0"/>
            </a:lvl1pPr>
          </a:lstStyle>
          <a:p>
            <a:r>
              <a:rPr lang="en-US"/>
              <a:t>[Presentation title]</a:t>
            </a:r>
          </a:p>
        </p:txBody>
      </p:sp>
      <p:sp>
        <p:nvSpPr>
          <p:cNvPr id="3" name="Subtitle 3">
            <a:extLst>
              <a:ext uri="{FF2B5EF4-FFF2-40B4-BE49-F238E27FC236}">
                <a16:creationId xmlns:a16="http://schemas.microsoft.com/office/drawing/2014/main" id="{4077195B-8D8D-4BD5-8ADD-A390F24676CD}"/>
              </a:ext>
            </a:extLst>
          </p:cNvPr>
          <p:cNvSpPr>
            <a:spLocks noGrp="1"/>
          </p:cNvSpPr>
          <p:nvPr userDrawn="1">
            <p:ph type="subTitle" idx="1" hasCustomPrompt="1"/>
          </p:nvPr>
        </p:nvSpPr>
        <p:spPr>
          <a:xfrm>
            <a:off x="365758" y="4343400"/>
            <a:ext cx="7543800" cy="457200"/>
          </a:xfrm>
        </p:spPr>
        <p:txBody>
          <a:bodyPr>
            <a:noAutofit/>
          </a:bodyPr>
          <a:lstStyle>
            <a:lvl1pPr marL="0" indent="0" algn="l">
              <a:spcBef>
                <a:spcPts val="0"/>
              </a:spcBef>
              <a:buNone/>
              <a:defRPr sz="2000" b="1"/>
            </a:lvl1pPr>
            <a:lvl2pPr marL="0" indent="0" algn="l">
              <a:spcBef>
                <a:spcPts val="0"/>
              </a:spcBef>
              <a:buNone/>
              <a:defRPr sz="2000"/>
            </a:lvl2pPr>
            <a:lvl3pPr marL="0" indent="0" algn="l">
              <a:spcBef>
                <a:spcPts val="0"/>
              </a:spcBef>
              <a:buNone/>
              <a:defRPr sz="2000"/>
            </a:lvl3pPr>
            <a:lvl4pPr marL="0" indent="0" algn="l">
              <a:spcBef>
                <a:spcPts val="0"/>
              </a:spcBef>
              <a:buNone/>
              <a:defRPr sz="2000"/>
            </a:lvl4pPr>
            <a:lvl5pPr marL="0" indent="0" algn="l">
              <a:spcBef>
                <a:spcPts val="0"/>
              </a:spcBef>
              <a:buNone/>
              <a:defRPr sz="2000"/>
            </a:lvl5pPr>
            <a:lvl6pPr marL="0" indent="0" algn="l">
              <a:spcBef>
                <a:spcPts val="0"/>
              </a:spcBef>
              <a:buNone/>
              <a:defRPr sz="2000"/>
            </a:lvl6pPr>
            <a:lvl7pPr marL="0" indent="0" algn="l">
              <a:spcBef>
                <a:spcPts val="0"/>
              </a:spcBef>
              <a:buNone/>
              <a:defRPr sz="2000"/>
            </a:lvl7pPr>
            <a:lvl8pPr marL="0" indent="0" algn="l">
              <a:spcBef>
                <a:spcPts val="0"/>
              </a:spcBef>
              <a:buNone/>
              <a:defRPr sz="2000"/>
            </a:lvl8pPr>
            <a:lvl9pPr marL="0" indent="0" algn="l">
              <a:spcBef>
                <a:spcPts val="0"/>
              </a:spcBef>
              <a:buNone/>
              <a:defRPr sz="2000"/>
            </a:lvl9pPr>
          </a:lstStyle>
          <a:p>
            <a:r>
              <a:rPr lang="en-US"/>
              <a:t>[Month 00, 0000]</a:t>
            </a:r>
          </a:p>
        </p:txBody>
      </p:sp>
      <p:sp>
        <p:nvSpPr>
          <p:cNvPr id="6" name="Text Placeholder 4">
            <a:extLst>
              <a:ext uri="{FF2B5EF4-FFF2-40B4-BE49-F238E27FC236}">
                <a16:creationId xmlns:a16="http://schemas.microsoft.com/office/drawing/2014/main" id="{F1E892DE-B840-A64B-91A1-1B18F6037C3F}"/>
              </a:ext>
            </a:extLst>
          </p:cNvPr>
          <p:cNvSpPr>
            <a:spLocks noGrp="1"/>
          </p:cNvSpPr>
          <p:nvPr>
            <p:ph type="body" sz="quarter" idx="11" hasCustomPrompt="1"/>
          </p:nvPr>
        </p:nvSpPr>
        <p:spPr>
          <a:xfrm>
            <a:off x="365757" y="4937760"/>
            <a:ext cx="7543167" cy="685800"/>
          </a:xfrm>
        </p:spPr>
        <p:txBody>
          <a:bodyPr/>
          <a:lstStyle>
            <a:lvl1pPr marL="0" indent="0">
              <a:spcBef>
                <a:spcPts val="0"/>
              </a:spcBef>
              <a:buNone/>
              <a:defRPr b="0"/>
            </a:lvl1pPr>
            <a:lvl2pPr marL="0" indent="0">
              <a:spcBef>
                <a:spcPts val="0"/>
              </a:spcBef>
              <a:buNone/>
              <a:defRPr b="0"/>
            </a:lvl2pPr>
            <a:lvl3pPr marL="0" indent="0">
              <a:spcBef>
                <a:spcPts val="0"/>
              </a:spcBef>
              <a:buNone/>
              <a:defRPr b="0"/>
            </a:lvl3pPr>
            <a:lvl4pPr marL="0" indent="0">
              <a:spcBef>
                <a:spcPts val="0"/>
              </a:spcBef>
              <a:buNone/>
              <a:defRPr b="0"/>
            </a:lvl4pPr>
            <a:lvl5pPr marL="0" indent="0">
              <a:spcBef>
                <a:spcPts val="0"/>
              </a:spcBef>
              <a:buNone/>
              <a:defRPr b="0"/>
            </a:lvl5pPr>
            <a:lvl6pPr marL="0" indent="0">
              <a:spcBef>
                <a:spcPts val="0"/>
              </a:spcBef>
              <a:buNone/>
              <a:defRPr b="0"/>
            </a:lvl6pPr>
            <a:lvl7pPr marL="0" indent="0">
              <a:spcBef>
                <a:spcPts val="0"/>
              </a:spcBef>
              <a:buNone/>
              <a:defRPr b="0"/>
            </a:lvl7pPr>
            <a:lvl8pPr marL="0" indent="0">
              <a:spcBef>
                <a:spcPts val="0"/>
              </a:spcBef>
              <a:buNone/>
              <a:defRPr b="0"/>
            </a:lvl8pPr>
            <a:lvl9pPr marL="0" indent="0">
              <a:spcBef>
                <a:spcPts val="0"/>
              </a:spcBef>
              <a:buNone/>
              <a:defRPr b="0"/>
            </a:lvl9pPr>
          </a:lstStyle>
          <a:p>
            <a:pPr lvl="0"/>
            <a:r>
              <a:rPr lang="en-US"/>
              <a:t>[Presenter Name]</a:t>
            </a:r>
            <a:br>
              <a:rPr lang="en-US"/>
            </a:br>
            <a:r>
              <a:rPr lang="en-US"/>
              <a:t>[Title]</a:t>
            </a:r>
          </a:p>
        </p:txBody>
      </p:sp>
      <p:sp>
        <p:nvSpPr>
          <p:cNvPr id="12" name="Picture Placeholder 5">
            <a:extLst>
              <a:ext uri="{FF2B5EF4-FFF2-40B4-BE49-F238E27FC236}">
                <a16:creationId xmlns:a16="http://schemas.microsoft.com/office/drawing/2014/main" id="{9CE61158-FFCB-6A4C-8C29-BFC45DA23D13}"/>
              </a:ext>
            </a:extLst>
          </p:cNvPr>
          <p:cNvSpPr>
            <a:spLocks noGrp="1"/>
          </p:cNvSpPr>
          <p:nvPr>
            <p:ph type="pic" sz="quarter" idx="13"/>
          </p:nvPr>
        </p:nvSpPr>
        <p:spPr>
          <a:xfrm>
            <a:off x="8205215" y="0"/>
            <a:ext cx="3986785" cy="6857999"/>
          </a:xfrm>
          <a:noFill/>
        </p:spPr>
        <p:txBody>
          <a:bodyPr anchor="ctr" anchorCtr="0">
            <a:normAutofit/>
          </a:bodyPr>
          <a:lstStyle>
            <a:lvl1pPr marL="0" indent="0" algn="ctr">
              <a:spcBef>
                <a:spcPts val="0"/>
              </a:spcBef>
              <a:buFontTx/>
              <a:buNone/>
              <a:defRPr sz="1200"/>
            </a:lvl1pPr>
          </a:lstStyle>
          <a:p>
            <a:r>
              <a:rPr lang="en-US"/>
              <a:t>Click icon to add picture</a:t>
            </a:r>
          </a:p>
        </p:txBody>
      </p:sp>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6" cy="822960"/>
          </a:xfrm>
          <a:prstGeom prst="rect">
            <a:avLst/>
          </a:prstGeom>
          <a:noFill/>
        </p:spPr>
      </p:pic>
      <p:sp>
        <p:nvSpPr>
          <p:cNvPr id="8" name="Disclaimer">
            <a:extLst>
              <a:ext uri="{FF2B5EF4-FFF2-40B4-BE49-F238E27FC236}">
                <a16:creationId xmlns:a16="http://schemas.microsoft.com/office/drawing/2014/main" id="{F95EDC5C-ABEE-824D-9A00-482457322324}"/>
              </a:ext>
            </a:extLst>
          </p:cNvPr>
          <p:cNvSpPr txBox="1"/>
          <p:nvPr userDrawn="1"/>
        </p:nvSpPr>
        <p:spPr>
          <a:xfrm>
            <a:off x="4287265" y="6257290"/>
            <a:ext cx="3621659" cy="228600"/>
          </a:xfrm>
          <a:prstGeom prst="rect">
            <a:avLst/>
          </a:prstGeom>
          <a:noFill/>
        </p:spPr>
        <p:txBody>
          <a:bodyPr wrap="square" lIns="0" tIns="0" rIns="0" bIns="0" rtlCol="0" anchor="b" anchorCtr="0">
            <a:noAutofit/>
          </a:bodyPr>
          <a:lstStyle/>
          <a:p>
            <a:pPr marL="0" indent="0" algn="r">
              <a:lnSpc>
                <a:spcPct val="100000"/>
              </a:lnSpc>
              <a:spcBef>
                <a:spcPts val="0"/>
              </a:spcBef>
              <a:buSzPct val="100000"/>
              <a:buFontTx/>
              <a:buNone/>
            </a:pPr>
            <a:r>
              <a:rPr lang="en-US" sz="800" b="0"/>
              <a:t>Internal Use Only</a:t>
            </a:r>
          </a:p>
        </p:txBody>
      </p:sp>
    </p:spTree>
    <p:extLst>
      <p:ext uri="{BB962C8B-B14F-4D97-AF65-F5344CB8AC3E}">
        <p14:creationId xmlns:p14="http://schemas.microsoft.com/office/powerpoint/2010/main" val="1973011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guide id="2" pos="5168">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792189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ection Header - Light Gray">
    <p:bg>
      <p:bgPr>
        <a:solidFill>
          <a:srgbClr val="EEE7E7"/>
        </a:soli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011435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ection Header - Amber 1">
    <p:bg>
      <p:bgPr>
        <a:solidFill>
          <a:srgbClr val="FFECCD"/>
        </a:soli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2165989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ection Header - Peach 1">
    <p:bg>
      <p:bgPr>
        <a:solidFill>
          <a:srgbClr val="FEDCCA"/>
        </a:soli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9288887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ection Header - Sienna 1">
    <p:bg>
      <p:bgPr>
        <a:solidFill>
          <a:srgbClr val="DAC5C5"/>
        </a:soli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865296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6F4C8E8-7E9A-224F-8714-AB4216A9C1A5}"/>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58" y="1554480"/>
            <a:ext cx="5577840"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6248400" y="1554480"/>
            <a:ext cx="5577840"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4">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863907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744" userDrawn="1">
          <p15:clr>
            <a:srgbClr val="FBAE40"/>
          </p15:clr>
        </p15:guide>
        <p15:guide id="2" pos="3936"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ection Header - Olive 1">
    <p:bg>
      <p:bgPr>
        <a:solidFill>
          <a:srgbClr val="EAD5C9"/>
        </a:soli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8812326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Section Header - Almond 1">
    <p:bg>
      <p:bgPr>
        <a:solidFill>
          <a:srgbClr val="DFCBC3"/>
        </a:soli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551341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Section Header - Chocolate 1">
    <p:bg>
      <p:bgPr>
        <a:solidFill>
          <a:srgbClr val="D2CAC8"/>
        </a:solidFill>
        <a:effectLst/>
      </p:bgPr>
    </p:bg>
    <p:spTree>
      <p:nvGrpSpPr>
        <p:cNvPr id="1" name=""/>
        <p:cNvGrpSpPr/>
        <p:nvPr/>
      </p:nvGrpSpPr>
      <p:grpSpPr>
        <a:xfrm>
          <a:off x="0" y="0"/>
          <a:ext cx="0" cy="0"/>
          <a:chOff x="0" y="0"/>
          <a:chExt cx="0" cy="0"/>
        </a:xfrm>
      </p:grpSpPr>
      <p:sp>
        <p:nvSpPr>
          <p:cNvPr id="5" name="Subtitle 1">
            <a:extLst>
              <a:ext uri="{FF2B5EF4-FFF2-40B4-BE49-F238E27FC236}">
                <a16:creationId xmlns:a16="http://schemas.microsoft.com/office/drawing/2014/main" id="{3036AABB-FB6C-2340-8AFB-DFFA0E13AE08}"/>
              </a:ext>
            </a:extLst>
          </p:cNvPr>
          <p:cNvSpPr>
            <a:spLocks noGrp="1"/>
          </p:cNvSpPr>
          <p:nvPr>
            <p:ph type="subTitle" idx="1" hasCustomPrompt="1"/>
          </p:nvPr>
        </p:nvSpPr>
        <p:spPr>
          <a:xfrm>
            <a:off x="365758" y="365125"/>
            <a:ext cx="7539992" cy="914400"/>
          </a:xfrm>
        </p:spPr>
        <p:txBody>
          <a:bodyPr>
            <a:noAutofit/>
          </a:bodyPr>
          <a:lstStyle>
            <a:lvl1pPr marL="0" indent="0" algn="l">
              <a:lnSpc>
                <a:spcPct val="90000"/>
              </a:lnSpc>
              <a:spcBef>
                <a:spcPts val="0"/>
              </a:spcBef>
              <a:buNone/>
              <a:defRPr sz="3200" b="1">
                <a:latin typeface="+mj-lt"/>
              </a:defRPr>
            </a:lvl1pPr>
            <a:lvl2pPr marL="0" indent="0" algn="l">
              <a:lnSpc>
                <a:spcPct val="90000"/>
              </a:lnSpc>
              <a:spcBef>
                <a:spcPts val="0"/>
              </a:spcBef>
              <a:buNone/>
              <a:defRPr sz="3200" b="1">
                <a:latin typeface="+mj-lt"/>
              </a:defRPr>
            </a:lvl2pPr>
            <a:lvl3pPr marL="0" indent="0" algn="l">
              <a:lnSpc>
                <a:spcPct val="90000"/>
              </a:lnSpc>
              <a:spcBef>
                <a:spcPts val="0"/>
              </a:spcBef>
              <a:buNone/>
              <a:defRPr sz="3200" b="1">
                <a:latin typeface="+mj-lt"/>
              </a:defRPr>
            </a:lvl3pPr>
            <a:lvl4pPr marL="0" indent="0" algn="l">
              <a:lnSpc>
                <a:spcPct val="90000"/>
              </a:lnSpc>
              <a:spcBef>
                <a:spcPts val="0"/>
              </a:spcBef>
              <a:buNone/>
              <a:defRPr sz="3200" b="1">
                <a:latin typeface="+mj-lt"/>
              </a:defRPr>
            </a:lvl4pPr>
            <a:lvl5pPr marL="0" indent="0" algn="l">
              <a:lnSpc>
                <a:spcPct val="90000"/>
              </a:lnSpc>
              <a:spcBef>
                <a:spcPts val="0"/>
              </a:spcBef>
              <a:buNone/>
              <a:defRPr sz="3200" b="1">
                <a:latin typeface="+mj-lt"/>
              </a:defRPr>
            </a:lvl5pPr>
            <a:lvl6pPr marL="0" indent="0" algn="l">
              <a:lnSpc>
                <a:spcPct val="90000"/>
              </a:lnSpc>
              <a:spcBef>
                <a:spcPts val="0"/>
              </a:spcBef>
              <a:buNone/>
              <a:defRPr sz="3200" b="1">
                <a:latin typeface="+mj-lt"/>
              </a:defRPr>
            </a:lvl6pPr>
            <a:lvl7pPr marL="0" indent="0" algn="l">
              <a:lnSpc>
                <a:spcPct val="90000"/>
              </a:lnSpc>
              <a:spcBef>
                <a:spcPts val="0"/>
              </a:spcBef>
              <a:buNone/>
              <a:defRPr sz="3200" b="1">
                <a:latin typeface="+mj-lt"/>
              </a:defRPr>
            </a:lvl7pPr>
            <a:lvl8pPr marL="0" indent="0" algn="l">
              <a:lnSpc>
                <a:spcPct val="90000"/>
              </a:lnSpc>
              <a:spcBef>
                <a:spcPts val="0"/>
              </a:spcBef>
              <a:buNone/>
              <a:defRPr sz="3200" b="1">
                <a:latin typeface="+mj-lt"/>
              </a:defRPr>
            </a:lvl8pPr>
            <a:lvl9pPr marL="0" indent="0" algn="l">
              <a:lnSpc>
                <a:spcPct val="90000"/>
              </a:lnSpc>
              <a:spcBef>
                <a:spcPts val="0"/>
              </a:spcBef>
              <a:buNone/>
              <a:defRPr sz="3200" b="1">
                <a:latin typeface="+mj-lt"/>
              </a:defRPr>
            </a:lvl9pPr>
          </a:lstStyle>
          <a:p>
            <a:r>
              <a:rPr lang="en-US"/>
              <a:t>[Optional section subtitle/lead-in]</a:t>
            </a:r>
          </a:p>
        </p:txBody>
      </p:sp>
      <p:sp>
        <p:nvSpPr>
          <p:cNvPr id="2" name="Title 2">
            <a:extLst>
              <a:ext uri="{FF2B5EF4-FFF2-40B4-BE49-F238E27FC236}">
                <a16:creationId xmlns:a16="http://schemas.microsoft.com/office/drawing/2014/main" id="{42A20B57-9C1D-4E8F-B2A3-A6062F929C2D}"/>
              </a:ext>
            </a:extLst>
          </p:cNvPr>
          <p:cNvSpPr>
            <a:spLocks noGrp="1"/>
          </p:cNvSpPr>
          <p:nvPr userDrawn="1">
            <p:ph type="title" hasCustomPrompt="1"/>
          </p:nvPr>
        </p:nvSpPr>
        <p:spPr>
          <a:xfrm>
            <a:off x="365125" y="1554480"/>
            <a:ext cx="7540371" cy="2743200"/>
          </a:xfrm>
        </p:spPr>
        <p:txBody>
          <a:bodyPr anchor="t" anchorCtr="0"/>
          <a:lstStyle>
            <a:lvl1pPr>
              <a:defRPr sz="6000" b="0" spc="0" baseline="0"/>
            </a:lvl1pPr>
          </a:lstStyle>
          <a:p>
            <a:r>
              <a:rPr lang="en-US"/>
              <a:t>[Section title]</a:t>
            </a:r>
          </a:p>
        </p:txBody>
      </p:sp>
      <p:sp>
        <p:nvSpPr>
          <p:cNvPr id="6" name="Slide Number Placeholder 3">
            <a:extLst>
              <a:ext uri="{FF2B5EF4-FFF2-40B4-BE49-F238E27FC236}">
                <a16:creationId xmlns:a16="http://schemas.microsoft.com/office/drawing/2014/main" id="{FDB1BE67-4AA2-4F98-8F15-39B4F53A1316}"/>
              </a:ext>
            </a:extLst>
          </p:cNvPr>
          <p:cNvSpPr>
            <a:spLocks noGrp="1"/>
          </p:cNvSpPr>
          <p:nvPr userDrawn="1">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637862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498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p:txBody>
          <a:bodyPr rIns="0" numCol="2" spcCol="301752"/>
          <a:lstStyle>
            <a:lvl1pPr marL="411480" indent="-411480">
              <a:buClrTx/>
              <a:buFont typeface="+mj-lt"/>
              <a:buAutoNum type="arabicPeriod"/>
              <a:tabLst/>
              <a:defRPr/>
            </a:lvl1pPr>
            <a:lvl2pPr marL="640080" indent="-228600">
              <a:tabLst/>
              <a:defRPr/>
            </a:lvl2pPr>
            <a:lvl3pPr marL="868680" indent="-228600">
              <a:tabLst/>
              <a:defRPr/>
            </a:lvl3pPr>
            <a:lvl4pPr marL="1097280" indent="-228600">
              <a:tabLst/>
              <a:defRPr/>
            </a:lvl4pPr>
            <a:lvl5pPr marL="1325880" indent="-228600">
              <a:tabLst/>
              <a:defRPr/>
            </a:lvl5pPr>
            <a:lvl6pPr marL="1554480" indent="-228600">
              <a:tabLst/>
              <a:defRPr/>
            </a:lvl6pPr>
            <a:lvl7pPr marL="1783080" indent="-228600">
              <a:tabLst/>
              <a:defRPr/>
            </a:lvl7pPr>
            <a:lvl8pPr marL="2011680" indent="-228600">
              <a:tabLst/>
              <a:defRPr/>
            </a:lvl8pPr>
            <a:lvl9pPr marL="2240280" indent="-228600">
              <a:tabLst/>
              <a:defRPr/>
            </a:lvl9pPr>
          </a:lstStyle>
          <a:p>
            <a:pPr lvl="0"/>
            <a:r>
              <a:rPr lang="en-US"/>
              <a:t>[Agenda item]</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534126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744">
          <p15:clr>
            <a:srgbClr val="FBAE40"/>
          </p15:clr>
        </p15:guide>
        <p15:guide id="2" pos="3936">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8524240"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344906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560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B6F4C8E8-7E9A-224F-8714-AB4216A9C1A5}"/>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58" y="1554480"/>
            <a:ext cx="5577840"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6248400" y="1554480"/>
            <a:ext cx="5577840"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4">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510361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744">
          <p15:clr>
            <a:srgbClr val="FBAE40"/>
          </p15:clr>
        </p15:guide>
        <p15:guide id="2" pos="3936">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0A65C3A-C556-7B4E-9098-E1FD19D432C7}"/>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3621024"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4285488" y="1554480"/>
            <a:ext cx="3621024"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4">
            <a:extLst>
              <a:ext uri="{FF2B5EF4-FFF2-40B4-BE49-F238E27FC236}">
                <a16:creationId xmlns:a16="http://schemas.microsoft.com/office/drawing/2014/main" id="{48592F68-1A92-1442-9565-3EF907A57B35}"/>
              </a:ext>
            </a:extLst>
          </p:cNvPr>
          <p:cNvSpPr>
            <a:spLocks noGrp="1"/>
          </p:cNvSpPr>
          <p:nvPr>
            <p:ph sz="quarter" idx="13"/>
          </p:nvPr>
        </p:nvSpPr>
        <p:spPr>
          <a:xfrm>
            <a:off x="8205216" y="1554480"/>
            <a:ext cx="3621024"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084049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698">
          <p15:clr>
            <a:srgbClr val="FBAE40"/>
          </p15:clr>
        </p15:guide>
        <p15:guide id="2" pos="2512">
          <p15:clr>
            <a:srgbClr val="FBAE40"/>
          </p15:clr>
        </p15:guide>
        <p15:guide id="3" pos="4982">
          <p15:clr>
            <a:srgbClr val="FBAE40"/>
          </p15:clr>
        </p15:guide>
        <p15:guide id="4" pos="5168">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2642616"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3302001" y="1554480"/>
            <a:ext cx="2641598"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4">
            <a:extLst>
              <a:ext uri="{FF2B5EF4-FFF2-40B4-BE49-F238E27FC236}">
                <a16:creationId xmlns:a16="http://schemas.microsoft.com/office/drawing/2014/main" id="{48592F68-1A92-1442-9565-3EF907A57B35}"/>
              </a:ext>
            </a:extLst>
          </p:cNvPr>
          <p:cNvSpPr>
            <a:spLocks noGrp="1"/>
          </p:cNvSpPr>
          <p:nvPr>
            <p:ph sz="quarter" idx="13"/>
          </p:nvPr>
        </p:nvSpPr>
        <p:spPr>
          <a:xfrm>
            <a:off x="6248400" y="1554480"/>
            <a:ext cx="2641600"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5">
            <a:extLst>
              <a:ext uri="{FF2B5EF4-FFF2-40B4-BE49-F238E27FC236}">
                <a16:creationId xmlns:a16="http://schemas.microsoft.com/office/drawing/2014/main" id="{04198CF4-E51B-2147-88D7-1228A1479BFA}"/>
              </a:ext>
            </a:extLst>
          </p:cNvPr>
          <p:cNvSpPr>
            <a:spLocks noGrp="1"/>
          </p:cNvSpPr>
          <p:nvPr>
            <p:ph sz="quarter" idx="14"/>
          </p:nvPr>
        </p:nvSpPr>
        <p:spPr>
          <a:xfrm>
            <a:off x="9183624" y="1554480"/>
            <a:ext cx="2642616"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237007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080">
          <p15:clr>
            <a:srgbClr val="FBAE40"/>
          </p15:clr>
        </p15:guide>
        <p15:guide id="2" pos="1896">
          <p15:clr>
            <a:srgbClr val="FBAE40"/>
          </p15:clr>
        </p15:guide>
        <p15:guide id="3" pos="5600">
          <p15:clr>
            <a:srgbClr val="FBAE40"/>
          </p15:clr>
        </p15:guide>
        <p15:guide id="4" pos="5784">
          <p15:clr>
            <a:srgbClr val="FBAE40"/>
          </p15:clr>
        </p15:guide>
        <p15:guide id="5" pos="3744">
          <p15:clr>
            <a:srgbClr val="FBAE40"/>
          </p15:clr>
        </p15:guide>
        <p15:guide id="6" pos="3936">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Sidebar Lef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D903699-153C-AD47-95F6-16E2B30162AA}"/>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3618992"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4286504" y="1554480"/>
            <a:ext cx="7539736"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4">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0051838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700">
          <p15:clr>
            <a:srgbClr val="FBAE40"/>
          </p15:clr>
        </p15:guide>
        <p15:guide id="2" pos="2512">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Sidebar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EF123-E2C1-8448-BA4B-9ECBEA28E81D}"/>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7539736"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8207248" y="1554480"/>
            <a:ext cx="3618992"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4">
            <a:extLst>
              <a:ext uri="{FF2B5EF4-FFF2-40B4-BE49-F238E27FC236}">
                <a16:creationId xmlns:a16="http://schemas.microsoft.com/office/drawing/2014/main" id="{67FB1D32-3E1C-554A-A887-047CEBF6A063}"/>
              </a:ext>
            </a:extLst>
          </p:cNvPr>
          <p:cNvSpPr>
            <a:spLocks noGrp="1"/>
          </p:cNvSpPr>
          <p:nvPr>
            <p:ph type="sldNum" sz="quarter" idx="12"/>
          </p:nvPr>
        </p:nvSpPr>
        <p:spPr/>
        <p:txBody>
          <a:bodyPr/>
          <a:lstStyle/>
          <a:p>
            <a:fld id="{B58DE5F1-E0F9-4CCA-92B7-7A6FC4DFEE14}" type="slidenum">
              <a:rPr lang="en-US" smtClean="0"/>
              <a:pPr/>
              <a:t>‹#›</a:t>
            </a:fld>
            <a:endParaRPr lang="en-US"/>
          </a:p>
        </p:txBody>
      </p:sp>
    </p:spTree>
    <p:extLst>
      <p:ext uri="{BB962C8B-B14F-4D97-AF65-F5344CB8AC3E}">
        <p14:creationId xmlns:p14="http://schemas.microsoft.com/office/powerpoint/2010/main" val="2760387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pos="4980">
          <p15:clr>
            <a:srgbClr val="FBAE40"/>
          </p15:clr>
        </p15:guide>
        <p15:guide id="4" pos="516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40A65C3A-C556-7B4E-9098-E1FD19D432C7}"/>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3621024"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4285488" y="1554480"/>
            <a:ext cx="3621024"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4">
            <a:extLst>
              <a:ext uri="{FF2B5EF4-FFF2-40B4-BE49-F238E27FC236}">
                <a16:creationId xmlns:a16="http://schemas.microsoft.com/office/drawing/2014/main" id="{48592F68-1A92-1442-9565-3EF907A57B35}"/>
              </a:ext>
            </a:extLst>
          </p:cNvPr>
          <p:cNvSpPr>
            <a:spLocks noGrp="1"/>
          </p:cNvSpPr>
          <p:nvPr>
            <p:ph sz="quarter" idx="13"/>
          </p:nvPr>
        </p:nvSpPr>
        <p:spPr>
          <a:xfrm>
            <a:off x="8205216" y="1554480"/>
            <a:ext cx="3621024" cy="457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9241475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698" userDrawn="1">
          <p15:clr>
            <a:srgbClr val="FBAE40"/>
          </p15:clr>
        </p15:guide>
        <p15:guide id="2" pos="2512" userDrawn="1">
          <p15:clr>
            <a:srgbClr val="FBAE40"/>
          </p15:clr>
        </p15:guide>
        <p15:guide id="3" pos="4982" userDrawn="1">
          <p15:clr>
            <a:srgbClr val="FBAE40"/>
          </p15:clr>
        </p15:guide>
        <p15:guide id="4" pos="5168"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Big Statem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31660900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ig Statement - Light Gray">
    <p:bg>
      <p:bgPr>
        <a:solidFill>
          <a:srgbClr val="EEE7E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365760" y="1554479"/>
            <a:ext cx="8524240" cy="4572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statement]</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p>
        </p:txBody>
      </p:sp>
      <p:sp>
        <p:nvSpPr>
          <p:cNvPr id="6" name="Slide Number Placeholder 3">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00875922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600">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ig Quot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4" name="Quote">
            <a:extLst>
              <a:ext uri="{FF2B5EF4-FFF2-40B4-BE49-F238E27FC236}">
                <a16:creationId xmlns:a16="http://schemas.microsoft.com/office/drawing/2014/main" id="{398E39FE-76DD-EB47-9601-048CD5D34A50}"/>
              </a:ext>
            </a:extLst>
          </p:cNvPr>
          <p:cNvSpPr txBox="1"/>
          <p:nvPr userDrawn="1"/>
        </p:nvSpPr>
        <p:spPr>
          <a:xfrm>
            <a:off x="365761" y="1554479"/>
            <a:ext cx="457200" cy="3429000"/>
          </a:xfrm>
          <a:prstGeom prst="rect">
            <a:avLst/>
          </a:prstGeom>
          <a:noFill/>
        </p:spPr>
        <p:txBody>
          <a:bodyPr wrap="square" lIns="0" tIns="0" rIns="0" bIns="0" rtlCol="0">
            <a:noAutofit/>
          </a:bodyPr>
          <a:lstStyle/>
          <a:p>
            <a:pPr marL="0" indent="0">
              <a:lnSpc>
                <a:spcPct val="90000"/>
              </a:lnSpc>
              <a:spcBef>
                <a:spcPts val="0"/>
              </a:spcBef>
              <a:buSzPct val="100000"/>
              <a:buFont typeface="Trebuchet MS"/>
              <a:buNone/>
            </a:pPr>
            <a:r>
              <a:rPr lang="en-US" sz="6000" b="0"/>
              <a:t>“</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822960" y="1554479"/>
            <a:ext cx="8524240" cy="3429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0" indent="0">
              <a:spcBef>
                <a:spcPts val="1200"/>
              </a:spcBef>
              <a:buNone/>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quote.”]</a:t>
            </a:r>
          </a:p>
        </p:txBody>
      </p:sp>
      <p:cxnSp>
        <p:nvCxnSpPr>
          <p:cNvPr id="9" name="Line">
            <a:extLst>
              <a:ext uri="{FF2B5EF4-FFF2-40B4-BE49-F238E27FC236}">
                <a16:creationId xmlns:a16="http://schemas.microsoft.com/office/drawing/2014/main" id="{8DA9817E-4A6F-8D45-83CB-AAE17B76876D}"/>
              </a:ext>
              <a:ext uri="{C183D7F6-B498-43B3-948B-1728B52AA6E4}">
                <adec:decorative xmlns:adec="http://schemas.microsoft.com/office/drawing/2017/decorative" val="1"/>
              </a:ext>
            </a:extLst>
          </p:cNvPr>
          <p:cNvCxnSpPr/>
          <p:nvPr userDrawn="1"/>
        </p:nvCxnSpPr>
        <p:spPr>
          <a:xfrm>
            <a:off x="822960" y="5215942"/>
            <a:ext cx="2642616" cy="0"/>
          </a:xfrm>
          <a:prstGeom prst="line">
            <a:avLst/>
          </a:prstGeom>
          <a:ln w="28575" cap="rnd"/>
        </p:spPr>
        <p:style>
          <a:lnRef idx="1">
            <a:srgbClr val="BE2BBB"/>
          </a:lnRef>
          <a:fillRef idx="0">
            <a:schemeClr val="accent1"/>
          </a:fillRef>
          <a:effectRef idx="0">
            <a:srgbClr val="000000"/>
          </a:effectRef>
          <a:fontRef idx="minor">
            <a:schemeClr val="lt1"/>
          </a:fontRef>
        </p:style>
      </p:cxnSp>
      <p:sp>
        <p:nvSpPr>
          <p:cNvPr id="7" name="Text Placeholder 3">
            <a:extLst>
              <a:ext uri="{FF2B5EF4-FFF2-40B4-BE49-F238E27FC236}">
                <a16:creationId xmlns:a16="http://schemas.microsoft.com/office/drawing/2014/main" id="{52C350BF-B5C5-E44E-8003-E797842CDAAD}"/>
              </a:ext>
            </a:extLst>
          </p:cNvPr>
          <p:cNvSpPr>
            <a:spLocks noGrp="1"/>
          </p:cNvSpPr>
          <p:nvPr>
            <p:ph type="body" sz="quarter" idx="13" hasCustomPrompt="1"/>
          </p:nvPr>
        </p:nvSpPr>
        <p:spPr>
          <a:xfrm>
            <a:off x="822961" y="5303520"/>
            <a:ext cx="2642616" cy="822960"/>
          </a:xfrm>
        </p:spPr>
        <p:txBody>
          <a:bodyPr tIns="0"/>
          <a:lstStyle>
            <a:lvl1pPr marL="0" indent="0">
              <a:spcBef>
                <a:spcPts val="0"/>
              </a:spcBef>
              <a:buNone/>
              <a:defRPr sz="1800"/>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vl6pPr marL="0" indent="0">
              <a:spcBef>
                <a:spcPts val="0"/>
              </a:spcBef>
              <a:buNone/>
              <a:defRPr sz="1800"/>
            </a:lvl6pPr>
            <a:lvl7pPr marL="0" indent="0">
              <a:spcBef>
                <a:spcPts val="0"/>
              </a:spcBef>
              <a:buNone/>
              <a:defRPr sz="1800"/>
            </a:lvl7pPr>
            <a:lvl8pPr marL="0" indent="0">
              <a:spcBef>
                <a:spcPts val="0"/>
              </a:spcBef>
              <a:buNone/>
              <a:defRPr sz="1800"/>
            </a:lvl8pPr>
            <a:lvl9pPr marL="0" indent="0">
              <a:spcBef>
                <a:spcPts val="0"/>
              </a:spcBef>
              <a:buNone/>
              <a:defRPr sz="1800"/>
            </a:lvl9pPr>
          </a:lstStyle>
          <a:p>
            <a:pPr lvl="0"/>
            <a:r>
              <a:rPr lang="en-US"/>
              <a:t>[</a:t>
            </a:r>
            <a:r>
              <a:rPr lang="en-US" err="1"/>
              <a:t>Firstname</a:t>
            </a:r>
            <a:r>
              <a:rPr lang="en-US"/>
              <a:t> </a:t>
            </a:r>
            <a:r>
              <a:rPr lang="en-US" err="1"/>
              <a:t>Lastname</a:t>
            </a:r>
            <a:r>
              <a:rPr lang="en-US"/>
              <a:t>]</a:t>
            </a:r>
            <a:br>
              <a:rPr lang="en-US"/>
            </a:br>
            <a:r>
              <a:rPr lang="en-US"/>
              <a:t>[Title]</a:t>
            </a:r>
          </a:p>
        </p:txBody>
      </p:sp>
      <p:sp>
        <p:nvSpPr>
          <p:cNvPr id="6" name="Slide Number Placeholder 4">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79513458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888">
          <p15:clr>
            <a:srgbClr val="FBAE40"/>
          </p15:clr>
        </p15:guide>
        <p15:guide id="3" pos="518">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Big Quote - Light Gray">
    <p:bg>
      <p:bgPr>
        <a:solidFill>
          <a:srgbClr val="EEE7E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244BE-F5F5-DB40-B805-09B59F695DCE}"/>
              </a:ext>
            </a:extLst>
          </p:cNvPr>
          <p:cNvSpPr>
            <a:spLocks noGrp="1"/>
          </p:cNvSpPr>
          <p:nvPr>
            <p:ph type="title" hasCustomPrompt="1"/>
          </p:nvPr>
        </p:nvSpPr>
        <p:spPr>
          <a:xfrm>
            <a:off x="365760" y="365760"/>
            <a:ext cx="11460480" cy="914400"/>
          </a:xfrm>
        </p:spPr>
        <p:txBody>
          <a:bodyPr/>
          <a:lstStyle/>
          <a:p>
            <a:r>
              <a:rPr lang="en-US"/>
              <a:t>[Optional slide title]</a:t>
            </a:r>
          </a:p>
        </p:txBody>
      </p:sp>
      <p:sp>
        <p:nvSpPr>
          <p:cNvPr id="4" name="Quote">
            <a:extLst>
              <a:ext uri="{FF2B5EF4-FFF2-40B4-BE49-F238E27FC236}">
                <a16:creationId xmlns:a16="http://schemas.microsoft.com/office/drawing/2014/main" id="{398E39FE-76DD-EB47-9601-048CD5D34A50}"/>
              </a:ext>
            </a:extLst>
          </p:cNvPr>
          <p:cNvSpPr txBox="1"/>
          <p:nvPr userDrawn="1"/>
        </p:nvSpPr>
        <p:spPr>
          <a:xfrm>
            <a:off x="365761" y="1554479"/>
            <a:ext cx="457200" cy="3429000"/>
          </a:xfrm>
          <a:prstGeom prst="rect">
            <a:avLst/>
          </a:prstGeom>
          <a:noFill/>
        </p:spPr>
        <p:txBody>
          <a:bodyPr wrap="square" lIns="0" tIns="0" rIns="0" bIns="0" rtlCol="0">
            <a:noAutofit/>
          </a:bodyPr>
          <a:lstStyle/>
          <a:p>
            <a:pPr marL="0" indent="0">
              <a:lnSpc>
                <a:spcPct val="90000"/>
              </a:lnSpc>
              <a:spcBef>
                <a:spcPts val="0"/>
              </a:spcBef>
              <a:buSzPct val="100000"/>
              <a:buFont typeface="Trebuchet MS"/>
              <a:buNone/>
            </a:pPr>
            <a:r>
              <a:rPr lang="en-US" sz="6000" b="0"/>
              <a:t>“</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hasCustomPrompt="1"/>
          </p:nvPr>
        </p:nvSpPr>
        <p:spPr>
          <a:xfrm>
            <a:off x="822960" y="1554479"/>
            <a:ext cx="8524240" cy="3429000"/>
          </a:xfrm>
        </p:spPr>
        <p:txBody>
          <a:bodyPr>
            <a:noAutofit/>
          </a:bodyPr>
          <a:lstStyle>
            <a:lvl1pPr marL="0" indent="0">
              <a:lnSpc>
                <a:spcPct val="90000"/>
              </a:lnSpc>
              <a:spcBef>
                <a:spcPts val="0"/>
              </a:spcBef>
              <a:buFontTx/>
              <a:buNone/>
              <a:defRPr sz="6000" b="0" spc="0" baseline="0">
                <a:solidFill>
                  <a:schemeClr val="tx1"/>
                </a:solidFill>
                <a:latin typeface="+mn-lt"/>
              </a:defRPr>
            </a:lvl1pPr>
            <a:lvl2pPr marL="228600">
              <a:spcBef>
                <a:spcPts val="1200"/>
              </a:spcBef>
              <a:defRPr/>
            </a:lvl2pPr>
            <a:lvl3pPr marL="457200">
              <a:defRPr/>
            </a:lvl3pPr>
            <a:lvl4pPr marL="685800">
              <a:defRPr/>
            </a:lvl4pPr>
            <a:lvl5pPr marL="914400">
              <a:defRPr/>
            </a:lvl5pPr>
            <a:lvl6pPr marL="1143000">
              <a:defRPr/>
            </a:lvl6pPr>
            <a:lvl7pPr marL="1371600">
              <a:defRPr/>
            </a:lvl7pPr>
            <a:lvl8pPr marL="1600200">
              <a:defRPr/>
            </a:lvl8pPr>
            <a:lvl9pPr marL="1828800">
              <a:defRPr/>
            </a:lvl9pPr>
          </a:lstStyle>
          <a:p>
            <a:pPr lvl="0"/>
            <a:r>
              <a:rPr lang="en-US"/>
              <a:t>[Big quote.”]</a:t>
            </a:r>
          </a:p>
        </p:txBody>
      </p:sp>
      <p:cxnSp>
        <p:nvCxnSpPr>
          <p:cNvPr id="9" name="Line">
            <a:extLst>
              <a:ext uri="{FF2B5EF4-FFF2-40B4-BE49-F238E27FC236}">
                <a16:creationId xmlns:a16="http://schemas.microsoft.com/office/drawing/2014/main" id="{8DA9817E-4A6F-8D45-83CB-AAE17B76876D}"/>
              </a:ext>
              <a:ext uri="{C183D7F6-B498-43B3-948B-1728B52AA6E4}">
                <adec:decorative xmlns:adec="http://schemas.microsoft.com/office/drawing/2017/decorative" val="1"/>
              </a:ext>
            </a:extLst>
          </p:cNvPr>
          <p:cNvCxnSpPr/>
          <p:nvPr userDrawn="1"/>
        </p:nvCxnSpPr>
        <p:spPr>
          <a:xfrm>
            <a:off x="822960" y="5215942"/>
            <a:ext cx="2642616" cy="0"/>
          </a:xfrm>
          <a:prstGeom prst="line">
            <a:avLst/>
          </a:prstGeom>
          <a:ln w="28575" cap="rnd"/>
        </p:spPr>
        <p:style>
          <a:lnRef idx="1">
            <a:srgbClr val="BE2BBB"/>
          </a:lnRef>
          <a:fillRef idx="0">
            <a:schemeClr val="accent1"/>
          </a:fillRef>
          <a:effectRef idx="0">
            <a:srgbClr val="000000"/>
          </a:effectRef>
          <a:fontRef idx="minor">
            <a:schemeClr val="lt1"/>
          </a:fontRef>
        </p:style>
      </p:cxnSp>
      <p:sp>
        <p:nvSpPr>
          <p:cNvPr id="7" name="Text Placeholder 3">
            <a:extLst>
              <a:ext uri="{FF2B5EF4-FFF2-40B4-BE49-F238E27FC236}">
                <a16:creationId xmlns:a16="http://schemas.microsoft.com/office/drawing/2014/main" id="{52C350BF-B5C5-E44E-8003-E797842CDAAD}"/>
              </a:ext>
            </a:extLst>
          </p:cNvPr>
          <p:cNvSpPr>
            <a:spLocks noGrp="1"/>
          </p:cNvSpPr>
          <p:nvPr>
            <p:ph type="body" sz="quarter" idx="13" hasCustomPrompt="1"/>
          </p:nvPr>
        </p:nvSpPr>
        <p:spPr>
          <a:xfrm>
            <a:off x="822961" y="5303520"/>
            <a:ext cx="2642616" cy="822960"/>
          </a:xfrm>
        </p:spPr>
        <p:txBody>
          <a:bodyPr tIns="0"/>
          <a:lstStyle>
            <a:lvl1pPr marL="0" indent="0">
              <a:spcBef>
                <a:spcPts val="0"/>
              </a:spcBef>
              <a:buNone/>
              <a:defRPr sz="1800"/>
            </a:lvl1pPr>
            <a:lvl2pPr marL="0" indent="0">
              <a:spcBef>
                <a:spcPts val="0"/>
              </a:spcBef>
              <a:buNone/>
              <a:defRPr sz="1800"/>
            </a:lvl2pPr>
            <a:lvl3pPr marL="0" indent="0">
              <a:spcBef>
                <a:spcPts val="0"/>
              </a:spcBef>
              <a:buNone/>
              <a:defRPr sz="1800"/>
            </a:lvl3pPr>
            <a:lvl4pPr marL="0" indent="0">
              <a:spcBef>
                <a:spcPts val="0"/>
              </a:spcBef>
              <a:buNone/>
              <a:defRPr sz="1800"/>
            </a:lvl4pPr>
            <a:lvl5pPr marL="0" indent="0">
              <a:spcBef>
                <a:spcPts val="0"/>
              </a:spcBef>
              <a:buNone/>
              <a:defRPr sz="1800"/>
            </a:lvl5pPr>
            <a:lvl6pPr marL="0" indent="0">
              <a:spcBef>
                <a:spcPts val="0"/>
              </a:spcBef>
              <a:buNone/>
              <a:defRPr sz="1800"/>
            </a:lvl6pPr>
            <a:lvl7pPr marL="0" indent="0">
              <a:spcBef>
                <a:spcPts val="0"/>
              </a:spcBef>
              <a:buNone/>
              <a:defRPr sz="1800"/>
            </a:lvl7pPr>
            <a:lvl8pPr marL="0" indent="0">
              <a:spcBef>
                <a:spcPts val="0"/>
              </a:spcBef>
              <a:buNone/>
              <a:defRPr sz="1800"/>
            </a:lvl8pPr>
            <a:lvl9pPr marL="0" indent="0">
              <a:spcBef>
                <a:spcPts val="0"/>
              </a:spcBef>
              <a:buNone/>
              <a:defRPr sz="1800"/>
            </a:lvl9pPr>
          </a:lstStyle>
          <a:p>
            <a:pPr lvl="0"/>
            <a:r>
              <a:rPr lang="en-US"/>
              <a:t>[</a:t>
            </a:r>
            <a:r>
              <a:rPr lang="en-US" err="1"/>
              <a:t>Firstname</a:t>
            </a:r>
            <a:r>
              <a:rPr lang="en-US"/>
              <a:t> </a:t>
            </a:r>
            <a:r>
              <a:rPr lang="en-US" err="1"/>
              <a:t>Lastname</a:t>
            </a:r>
            <a:r>
              <a:rPr lang="en-US"/>
              <a:t>]</a:t>
            </a:r>
            <a:br>
              <a:rPr lang="en-US"/>
            </a:br>
            <a:r>
              <a:rPr lang="en-US"/>
              <a:t>[Title]</a:t>
            </a:r>
          </a:p>
        </p:txBody>
      </p:sp>
      <p:sp>
        <p:nvSpPr>
          <p:cNvPr id="6" name="Slide Number Placeholder 4">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46847761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2" pos="5888">
          <p15:clr>
            <a:srgbClr val="FBAE40"/>
          </p15:clr>
        </p15:guide>
        <p15:guide id="3" pos="518">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Content and One Pictur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6858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4">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0562430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Content and Two Pictur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3429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7" name="Picture Placeholder 4">
            <a:extLst>
              <a:ext uri="{FF2B5EF4-FFF2-40B4-BE49-F238E27FC236}">
                <a16:creationId xmlns:a16="http://schemas.microsoft.com/office/drawing/2014/main" id="{A613A27A-887F-7D4B-BD42-C5EF05F12448}"/>
              </a:ext>
            </a:extLst>
          </p:cNvPr>
          <p:cNvSpPr>
            <a:spLocks noGrp="1"/>
          </p:cNvSpPr>
          <p:nvPr>
            <p:ph type="pic" sz="quarter" idx="14"/>
          </p:nvPr>
        </p:nvSpPr>
        <p:spPr>
          <a:xfrm>
            <a:off x="6096000" y="3429000"/>
            <a:ext cx="6096000" cy="3429000"/>
          </a:xfrm>
          <a:solidFill>
            <a:srgbClr val="D9D9D9"/>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5">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909316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Content and Three Pictur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3429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7" name="Picture Placeholder 4">
            <a:extLst>
              <a:ext uri="{FF2B5EF4-FFF2-40B4-BE49-F238E27FC236}">
                <a16:creationId xmlns:a16="http://schemas.microsoft.com/office/drawing/2014/main" id="{A613A27A-887F-7D4B-BD42-C5EF05F12448}"/>
              </a:ext>
            </a:extLst>
          </p:cNvPr>
          <p:cNvSpPr>
            <a:spLocks noGrp="1"/>
          </p:cNvSpPr>
          <p:nvPr>
            <p:ph type="pic" sz="quarter" idx="14"/>
          </p:nvPr>
        </p:nvSpPr>
        <p:spPr>
          <a:xfrm>
            <a:off x="6096000" y="3429000"/>
            <a:ext cx="3044952" cy="3429000"/>
          </a:xfrm>
          <a:solidFill>
            <a:srgbClr val="D9D9D9"/>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8" name="Picture Placeholder 5">
            <a:extLst>
              <a:ext uri="{FF2B5EF4-FFF2-40B4-BE49-F238E27FC236}">
                <a16:creationId xmlns:a16="http://schemas.microsoft.com/office/drawing/2014/main" id="{C2AB3B13-24B5-EA40-92B2-665869E4657A}"/>
              </a:ext>
            </a:extLst>
          </p:cNvPr>
          <p:cNvSpPr>
            <a:spLocks noGrp="1"/>
          </p:cNvSpPr>
          <p:nvPr>
            <p:ph type="pic" sz="quarter" idx="15"/>
          </p:nvPr>
        </p:nvSpPr>
        <p:spPr>
          <a:xfrm>
            <a:off x="9140952" y="3429000"/>
            <a:ext cx="3051048" cy="3429000"/>
          </a:xfrm>
          <a:solidFill>
            <a:srgbClr val="BFBFBF"/>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6">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195133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Content and Four Pictures">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77D43C-8061-4F4B-A58C-537B44EA7F0E}"/>
              </a:ext>
            </a:extLst>
          </p:cNvPr>
          <p:cNvSpPr>
            <a:spLocks noGrp="1"/>
          </p:cNvSpPr>
          <p:nvPr>
            <p:ph type="title" hasCustomPrompt="1"/>
          </p:nvPr>
        </p:nvSpPr>
        <p:spPr>
          <a:xfrm>
            <a:off x="365760" y="365760"/>
            <a:ext cx="5428488" cy="914400"/>
          </a:xfrm>
        </p:spPr>
        <p:txBody>
          <a:bodyPr/>
          <a:lstStyle>
            <a:lvl1pPr>
              <a:defRPr/>
            </a:lvl1pPr>
          </a:lstStyle>
          <a:p>
            <a:r>
              <a:rPr lang="en-US"/>
              <a:t>[Slide title]</a:t>
            </a:r>
          </a:p>
        </p:txBody>
      </p:sp>
      <p:sp>
        <p:nvSpPr>
          <p:cNvPr id="3" name="Content Placeholder 2">
            <a:extLst>
              <a:ext uri="{FF2B5EF4-FFF2-40B4-BE49-F238E27FC236}">
                <a16:creationId xmlns:a16="http://schemas.microsoft.com/office/drawing/2014/main" id="{58BCB52D-820B-4886-993D-F1BD3CE0A1BF}"/>
              </a:ext>
            </a:extLst>
          </p:cNvPr>
          <p:cNvSpPr>
            <a:spLocks noGrp="1"/>
          </p:cNvSpPr>
          <p:nvPr>
            <p:ph idx="1"/>
          </p:nvPr>
        </p:nvSpPr>
        <p:spPr>
          <a:xfrm>
            <a:off x="365760" y="1554480"/>
            <a:ext cx="5428488" cy="4572000"/>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Picture Placeholder 3">
            <a:extLst>
              <a:ext uri="{FF2B5EF4-FFF2-40B4-BE49-F238E27FC236}">
                <a16:creationId xmlns:a16="http://schemas.microsoft.com/office/drawing/2014/main" id="{FB768959-B468-B74C-99C1-89889E5B1ED7}"/>
              </a:ext>
            </a:extLst>
          </p:cNvPr>
          <p:cNvSpPr>
            <a:spLocks noGrp="1"/>
          </p:cNvSpPr>
          <p:nvPr>
            <p:ph type="pic" sz="quarter" idx="13"/>
          </p:nvPr>
        </p:nvSpPr>
        <p:spPr>
          <a:xfrm>
            <a:off x="6096000" y="0"/>
            <a:ext cx="6096000" cy="3429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7" name="Picture Placeholder 4">
            <a:extLst>
              <a:ext uri="{FF2B5EF4-FFF2-40B4-BE49-F238E27FC236}">
                <a16:creationId xmlns:a16="http://schemas.microsoft.com/office/drawing/2014/main" id="{A613A27A-887F-7D4B-BD42-C5EF05F12448}"/>
              </a:ext>
            </a:extLst>
          </p:cNvPr>
          <p:cNvSpPr>
            <a:spLocks noGrp="1"/>
          </p:cNvSpPr>
          <p:nvPr>
            <p:ph type="pic" sz="quarter" idx="14"/>
          </p:nvPr>
        </p:nvSpPr>
        <p:spPr>
          <a:xfrm>
            <a:off x="6096000" y="3429000"/>
            <a:ext cx="3044952" cy="3429000"/>
          </a:xfrm>
          <a:solidFill>
            <a:srgbClr val="D9D9D9"/>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8" name="Picture Placeholder 5">
            <a:extLst>
              <a:ext uri="{FF2B5EF4-FFF2-40B4-BE49-F238E27FC236}">
                <a16:creationId xmlns:a16="http://schemas.microsoft.com/office/drawing/2014/main" id="{C2AB3B13-24B5-EA40-92B2-665869E4657A}"/>
              </a:ext>
            </a:extLst>
          </p:cNvPr>
          <p:cNvSpPr>
            <a:spLocks noGrp="1"/>
          </p:cNvSpPr>
          <p:nvPr>
            <p:ph type="pic" sz="quarter" idx="15"/>
          </p:nvPr>
        </p:nvSpPr>
        <p:spPr>
          <a:xfrm>
            <a:off x="9140952" y="3429000"/>
            <a:ext cx="3051048" cy="1719072"/>
          </a:xfrm>
          <a:solidFill>
            <a:srgbClr val="BFBFBF"/>
          </a:solidFill>
        </p:spPr>
        <p:txBody>
          <a:bodyPr anchor="ctr" anchorCtr="0">
            <a:normAutofit/>
          </a:bodyPr>
          <a:lstStyle>
            <a:lvl1pPr marL="0" indent="0" algn="ctr">
              <a:buFontTx/>
              <a:buNone/>
              <a:defRPr sz="1200"/>
            </a:lvl1pPr>
          </a:lstStyle>
          <a:p>
            <a:r>
              <a:rPr lang="en-US"/>
              <a:t>Click icon to add picture</a:t>
            </a:r>
          </a:p>
        </p:txBody>
      </p:sp>
      <p:sp>
        <p:nvSpPr>
          <p:cNvPr id="9" name="Picture Placeholder 6">
            <a:extLst>
              <a:ext uri="{FF2B5EF4-FFF2-40B4-BE49-F238E27FC236}">
                <a16:creationId xmlns:a16="http://schemas.microsoft.com/office/drawing/2014/main" id="{A26BC3F3-33EB-F346-B70E-DE269C6819EE}"/>
              </a:ext>
            </a:extLst>
          </p:cNvPr>
          <p:cNvSpPr>
            <a:spLocks noGrp="1"/>
          </p:cNvSpPr>
          <p:nvPr>
            <p:ph type="pic" sz="quarter" idx="16"/>
          </p:nvPr>
        </p:nvSpPr>
        <p:spPr>
          <a:xfrm>
            <a:off x="9140952" y="5148072"/>
            <a:ext cx="3051048" cy="1709928"/>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6" name="Slide Number Placeholder 7">
            <a:extLst>
              <a:ext uri="{FF2B5EF4-FFF2-40B4-BE49-F238E27FC236}">
                <a16:creationId xmlns:a16="http://schemas.microsoft.com/office/drawing/2014/main" id="{A7A49372-BC99-44B1-93F3-52B055BA1B4C}"/>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3336366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Three Pictures and Tex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760" y="365760"/>
            <a:ext cx="11460480" cy="914400"/>
          </a:xfrm>
        </p:spPr>
        <p:txBody>
          <a:bodyPr/>
          <a:lstStyle/>
          <a:p>
            <a:r>
              <a:rPr lang="en-US"/>
              <a:t>[Slide title]</a:t>
            </a:r>
          </a:p>
        </p:txBody>
      </p:sp>
      <p:sp>
        <p:nvSpPr>
          <p:cNvPr id="9" name="Picture Placeholder 2">
            <a:extLst>
              <a:ext uri="{FF2B5EF4-FFF2-40B4-BE49-F238E27FC236}">
                <a16:creationId xmlns:a16="http://schemas.microsoft.com/office/drawing/2014/main" id="{6B9E9C5D-8364-0D47-AF90-417652D3C169}"/>
              </a:ext>
            </a:extLst>
          </p:cNvPr>
          <p:cNvSpPr>
            <a:spLocks noGrp="1"/>
          </p:cNvSpPr>
          <p:nvPr>
            <p:ph type="pic" sz="quarter" idx="16"/>
          </p:nvPr>
        </p:nvSpPr>
        <p:spPr>
          <a:xfrm>
            <a:off x="365126" y="1552575"/>
            <a:ext cx="3621024"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17" name="Text Placeholder 3">
            <a:extLst>
              <a:ext uri="{FF2B5EF4-FFF2-40B4-BE49-F238E27FC236}">
                <a16:creationId xmlns:a16="http://schemas.microsoft.com/office/drawing/2014/main" id="{D8A87F8F-2D9A-B243-A5FB-6E555C2704C5}"/>
              </a:ext>
            </a:extLst>
          </p:cNvPr>
          <p:cNvSpPr>
            <a:spLocks noGrp="1"/>
          </p:cNvSpPr>
          <p:nvPr>
            <p:ph type="body" sz="quarter" idx="17"/>
          </p:nvPr>
        </p:nvSpPr>
        <p:spPr>
          <a:xfrm>
            <a:off x="365760" y="3474720"/>
            <a:ext cx="3621024"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Picture Placeholder 4">
            <a:extLst>
              <a:ext uri="{FF2B5EF4-FFF2-40B4-BE49-F238E27FC236}">
                <a16:creationId xmlns:a16="http://schemas.microsoft.com/office/drawing/2014/main" id="{5797D6E4-4FD3-FB41-AC2F-B0BC44660939}"/>
              </a:ext>
            </a:extLst>
          </p:cNvPr>
          <p:cNvSpPr>
            <a:spLocks noGrp="1"/>
          </p:cNvSpPr>
          <p:nvPr>
            <p:ph type="pic" sz="quarter" idx="18"/>
          </p:nvPr>
        </p:nvSpPr>
        <p:spPr>
          <a:xfrm>
            <a:off x="4285171" y="1552575"/>
            <a:ext cx="3621024"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5" name="Text Placeholder 5">
            <a:extLst>
              <a:ext uri="{FF2B5EF4-FFF2-40B4-BE49-F238E27FC236}">
                <a16:creationId xmlns:a16="http://schemas.microsoft.com/office/drawing/2014/main" id="{A8504504-7E85-584D-A20B-448D0D56BBE5}"/>
              </a:ext>
            </a:extLst>
          </p:cNvPr>
          <p:cNvSpPr>
            <a:spLocks noGrp="1"/>
          </p:cNvSpPr>
          <p:nvPr>
            <p:ph type="body" sz="quarter" idx="21"/>
          </p:nvPr>
        </p:nvSpPr>
        <p:spPr>
          <a:xfrm>
            <a:off x="4285488" y="3474720"/>
            <a:ext cx="3621024"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Picture Placeholder 6">
            <a:extLst>
              <a:ext uri="{FF2B5EF4-FFF2-40B4-BE49-F238E27FC236}">
                <a16:creationId xmlns:a16="http://schemas.microsoft.com/office/drawing/2014/main" id="{8B42205D-9591-3C43-8A71-9811FC49A762}"/>
              </a:ext>
            </a:extLst>
          </p:cNvPr>
          <p:cNvSpPr>
            <a:spLocks noGrp="1"/>
          </p:cNvSpPr>
          <p:nvPr>
            <p:ph type="pic" sz="quarter" idx="19"/>
          </p:nvPr>
        </p:nvSpPr>
        <p:spPr>
          <a:xfrm>
            <a:off x="8205216" y="1552575"/>
            <a:ext cx="3621024"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7" name="Text Placeholder 7">
            <a:extLst>
              <a:ext uri="{FF2B5EF4-FFF2-40B4-BE49-F238E27FC236}">
                <a16:creationId xmlns:a16="http://schemas.microsoft.com/office/drawing/2014/main" id="{0BC915BB-BDF2-BD44-8C3A-2C34D2A9A632}"/>
              </a:ext>
            </a:extLst>
          </p:cNvPr>
          <p:cNvSpPr>
            <a:spLocks noGrp="1"/>
          </p:cNvSpPr>
          <p:nvPr>
            <p:ph type="body" sz="quarter" idx="22"/>
          </p:nvPr>
        </p:nvSpPr>
        <p:spPr>
          <a:xfrm>
            <a:off x="8205216" y="3474720"/>
            <a:ext cx="3621024"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8">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647049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698">
          <p15:clr>
            <a:srgbClr val="FBAE40"/>
          </p15:clr>
        </p15:guide>
        <p15:guide id="2" pos="2512">
          <p15:clr>
            <a:srgbClr val="FBAE40"/>
          </p15:clr>
        </p15:guide>
        <p15:guide id="5" pos="4982">
          <p15:clr>
            <a:srgbClr val="FBAE40"/>
          </p15:clr>
        </p15:guide>
        <p15:guide id="6" pos="5168">
          <p15:clr>
            <a:srgbClr val="FBAE40"/>
          </p15:clr>
        </p15:guide>
        <p15:guide id="7" orient="horz" pos="2074">
          <p15:clr>
            <a:srgbClr val="FBAE40"/>
          </p15:clr>
        </p15:guide>
        <p15:guide id="8" orient="horz" pos="2188">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Four Pictures and Tex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760" y="365760"/>
            <a:ext cx="11460480" cy="914400"/>
          </a:xfrm>
        </p:spPr>
        <p:txBody>
          <a:bodyPr/>
          <a:lstStyle/>
          <a:p>
            <a:r>
              <a:rPr lang="en-US"/>
              <a:t>[Slide title]</a:t>
            </a:r>
          </a:p>
        </p:txBody>
      </p:sp>
      <p:sp>
        <p:nvSpPr>
          <p:cNvPr id="9" name="Picture Placeholder 2">
            <a:extLst>
              <a:ext uri="{FF2B5EF4-FFF2-40B4-BE49-F238E27FC236}">
                <a16:creationId xmlns:a16="http://schemas.microsoft.com/office/drawing/2014/main" id="{6B9E9C5D-8364-0D47-AF90-417652D3C169}"/>
              </a:ext>
            </a:extLst>
          </p:cNvPr>
          <p:cNvSpPr>
            <a:spLocks noGrp="1"/>
          </p:cNvSpPr>
          <p:nvPr>
            <p:ph type="pic" sz="quarter" idx="16"/>
          </p:nvPr>
        </p:nvSpPr>
        <p:spPr>
          <a:xfrm>
            <a:off x="365126"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17" name="Text Placeholder 3">
            <a:extLst>
              <a:ext uri="{FF2B5EF4-FFF2-40B4-BE49-F238E27FC236}">
                <a16:creationId xmlns:a16="http://schemas.microsoft.com/office/drawing/2014/main" id="{D8A87F8F-2D9A-B243-A5FB-6E555C2704C5}"/>
              </a:ext>
            </a:extLst>
          </p:cNvPr>
          <p:cNvSpPr>
            <a:spLocks noGrp="1"/>
          </p:cNvSpPr>
          <p:nvPr>
            <p:ph type="body" sz="quarter" idx="17"/>
          </p:nvPr>
        </p:nvSpPr>
        <p:spPr>
          <a:xfrm>
            <a:off x="36576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Picture Placeholder 4">
            <a:extLst>
              <a:ext uri="{FF2B5EF4-FFF2-40B4-BE49-F238E27FC236}">
                <a16:creationId xmlns:a16="http://schemas.microsoft.com/office/drawing/2014/main" id="{5797D6E4-4FD3-FB41-AC2F-B0BC44660939}"/>
              </a:ext>
            </a:extLst>
          </p:cNvPr>
          <p:cNvSpPr>
            <a:spLocks noGrp="1"/>
          </p:cNvSpPr>
          <p:nvPr>
            <p:ph type="pic" sz="quarter" idx="18"/>
          </p:nvPr>
        </p:nvSpPr>
        <p:spPr>
          <a:xfrm>
            <a:off x="3301999"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5" name="Text Placeholder 5">
            <a:extLst>
              <a:ext uri="{FF2B5EF4-FFF2-40B4-BE49-F238E27FC236}">
                <a16:creationId xmlns:a16="http://schemas.microsoft.com/office/drawing/2014/main" id="{A8504504-7E85-584D-A20B-448D0D56BBE5}"/>
              </a:ext>
            </a:extLst>
          </p:cNvPr>
          <p:cNvSpPr>
            <a:spLocks noGrp="1"/>
          </p:cNvSpPr>
          <p:nvPr>
            <p:ph type="body" sz="quarter" idx="21"/>
          </p:nvPr>
        </p:nvSpPr>
        <p:spPr>
          <a:xfrm>
            <a:off x="330200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Picture Placeholder 6">
            <a:extLst>
              <a:ext uri="{FF2B5EF4-FFF2-40B4-BE49-F238E27FC236}">
                <a16:creationId xmlns:a16="http://schemas.microsoft.com/office/drawing/2014/main" id="{8B42205D-9591-3C43-8A71-9811FC49A762}"/>
              </a:ext>
            </a:extLst>
          </p:cNvPr>
          <p:cNvSpPr>
            <a:spLocks noGrp="1"/>
          </p:cNvSpPr>
          <p:nvPr>
            <p:ph type="pic" sz="quarter" idx="19"/>
          </p:nvPr>
        </p:nvSpPr>
        <p:spPr>
          <a:xfrm>
            <a:off x="6248400"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7" name="Text Placeholder 7">
            <a:extLst>
              <a:ext uri="{FF2B5EF4-FFF2-40B4-BE49-F238E27FC236}">
                <a16:creationId xmlns:a16="http://schemas.microsoft.com/office/drawing/2014/main" id="{0BC915BB-BDF2-BD44-8C3A-2C34D2A9A632}"/>
              </a:ext>
            </a:extLst>
          </p:cNvPr>
          <p:cNvSpPr>
            <a:spLocks noGrp="1"/>
          </p:cNvSpPr>
          <p:nvPr>
            <p:ph type="body" sz="quarter" idx="22"/>
          </p:nvPr>
        </p:nvSpPr>
        <p:spPr>
          <a:xfrm>
            <a:off x="624840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Picture Placeholder 8">
            <a:extLst>
              <a:ext uri="{FF2B5EF4-FFF2-40B4-BE49-F238E27FC236}">
                <a16:creationId xmlns:a16="http://schemas.microsoft.com/office/drawing/2014/main" id="{DD93C7F7-3C80-DA48-9BC2-95DD73DF8782}"/>
              </a:ext>
            </a:extLst>
          </p:cNvPr>
          <p:cNvSpPr>
            <a:spLocks noGrp="1"/>
          </p:cNvSpPr>
          <p:nvPr>
            <p:ph type="pic" sz="quarter" idx="20"/>
          </p:nvPr>
        </p:nvSpPr>
        <p:spPr>
          <a:xfrm>
            <a:off x="9183624" y="1552575"/>
            <a:ext cx="2642616" cy="1737358"/>
          </a:xfrm>
          <a:solidFill>
            <a:srgbClr val="F2F2F2"/>
          </a:solidFill>
        </p:spPr>
        <p:txBody>
          <a:bodyPr anchor="ctr" anchorCtr="0">
            <a:normAutofit/>
          </a:bodyPr>
          <a:lstStyle>
            <a:lvl1pPr marL="0" indent="0" algn="ctr">
              <a:spcBef>
                <a:spcPts val="0"/>
              </a:spcBef>
              <a:buNone/>
              <a:defRPr sz="1200"/>
            </a:lvl1pPr>
          </a:lstStyle>
          <a:p>
            <a:r>
              <a:rPr lang="en-US"/>
              <a:t>Click icon to add picture</a:t>
            </a:r>
          </a:p>
        </p:txBody>
      </p:sp>
      <p:sp>
        <p:nvSpPr>
          <p:cNvPr id="29" name="Text Placeholder 9">
            <a:extLst>
              <a:ext uri="{FF2B5EF4-FFF2-40B4-BE49-F238E27FC236}">
                <a16:creationId xmlns:a16="http://schemas.microsoft.com/office/drawing/2014/main" id="{0A585D99-3BCE-844A-8969-7E2EFD217B54}"/>
              </a:ext>
            </a:extLst>
          </p:cNvPr>
          <p:cNvSpPr>
            <a:spLocks noGrp="1"/>
          </p:cNvSpPr>
          <p:nvPr>
            <p:ph type="body" sz="quarter" idx="23"/>
          </p:nvPr>
        </p:nvSpPr>
        <p:spPr>
          <a:xfrm>
            <a:off x="9182100" y="3474720"/>
            <a:ext cx="2642616" cy="2651760"/>
          </a:xfrm>
        </p:spPr>
        <p:txBody>
          <a:bodyPr>
            <a:no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10">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457301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080">
          <p15:clr>
            <a:srgbClr val="FBAE40"/>
          </p15:clr>
        </p15:guide>
        <p15:guide id="2" pos="1896">
          <p15:clr>
            <a:srgbClr val="FBAE40"/>
          </p15:clr>
        </p15:guide>
        <p15:guide id="3" pos="5600">
          <p15:clr>
            <a:srgbClr val="FBAE40"/>
          </p15:clr>
        </p15:guide>
        <p15:guide id="4" pos="5784">
          <p15:clr>
            <a:srgbClr val="FBAE40"/>
          </p15:clr>
        </p15:guide>
        <p15:guide id="5" pos="3744">
          <p15:clr>
            <a:srgbClr val="FBAE40"/>
          </p15:clr>
        </p15:guide>
        <p15:guide id="6" pos="3936">
          <p15:clr>
            <a:srgbClr val="FBAE40"/>
          </p15:clr>
        </p15:guide>
        <p15:guide id="7" orient="horz" pos="2074">
          <p15:clr>
            <a:srgbClr val="FBAE40"/>
          </p15:clr>
        </p15:guide>
        <p15:guide id="8" orient="horz" pos="218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2861D7D-0CE3-D447-AB46-E7F0601A9C1D}"/>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2642616"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3302001" y="1554480"/>
            <a:ext cx="2641598"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4">
            <a:extLst>
              <a:ext uri="{FF2B5EF4-FFF2-40B4-BE49-F238E27FC236}">
                <a16:creationId xmlns:a16="http://schemas.microsoft.com/office/drawing/2014/main" id="{48592F68-1A92-1442-9565-3EF907A57B35}"/>
              </a:ext>
            </a:extLst>
          </p:cNvPr>
          <p:cNvSpPr>
            <a:spLocks noGrp="1"/>
          </p:cNvSpPr>
          <p:nvPr>
            <p:ph sz="quarter" idx="13"/>
          </p:nvPr>
        </p:nvSpPr>
        <p:spPr>
          <a:xfrm>
            <a:off x="6248400" y="1554480"/>
            <a:ext cx="2641600"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5">
            <a:extLst>
              <a:ext uri="{FF2B5EF4-FFF2-40B4-BE49-F238E27FC236}">
                <a16:creationId xmlns:a16="http://schemas.microsoft.com/office/drawing/2014/main" id="{04198CF4-E51B-2147-88D7-1228A1479BFA}"/>
              </a:ext>
            </a:extLst>
          </p:cNvPr>
          <p:cNvSpPr>
            <a:spLocks noGrp="1"/>
          </p:cNvSpPr>
          <p:nvPr>
            <p:ph sz="quarter" idx="14"/>
          </p:nvPr>
        </p:nvSpPr>
        <p:spPr>
          <a:xfrm>
            <a:off x="9183624" y="1554480"/>
            <a:ext cx="2642616" cy="4572000"/>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650990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080" userDrawn="1">
          <p15:clr>
            <a:srgbClr val="FBAE40"/>
          </p15:clr>
        </p15:guide>
        <p15:guide id="2" pos="1896" userDrawn="1">
          <p15:clr>
            <a:srgbClr val="FBAE40"/>
          </p15:clr>
        </p15:guide>
        <p15:guide id="3" pos="5600" userDrawn="1">
          <p15:clr>
            <a:srgbClr val="FBAE40"/>
          </p15:clr>
        </p15:guide>
        <p15:guide id="4" pos="5784" userDrawn="1">
          <p15:clr>
            <a:srgbClr val="FBAE40"/>
          </p15:clr>
        </p15:guide>
        <p15:guide id="5" pos="3744" userDrawn="1">
          <p15:clr>
            <a:srgbClr val="FBAE40"/>
          </p15:clr>
        </p15:guide>
        <p15:guide id="6" pos="3936" userDrawn="1">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userDrawn="1">
  <p:cSld name="Title and One Picture">
    <p:spTree>
      <p:nvGrpSpPr>
        <p:cNvPr id="1" name=""/>
        <p:cNvGrpSpPr/>
        <p:nvPr/>
      </p:nvGrpSpPr>
      <p:grpSpPr>
        <a:xfrm>
          <a:off x="0" y="0"/>
          <a:ext cx="0" cy="0"/>
          <a:chOff x="0" y="0"/>
          <a:chExt cx="0" cy="0"/>
        </a:xfrm>
      </p:grpSpPr>
      <p:sp>
        <p:nvSpPr>
          <p:cNvPr id="4" name="Picture Placeholder 1">
            <a:extLst>
              <a:ext uri="{FF2B5EF4-FFF2-40B4-BE49-F238E27FC236}">
                <a16:creationId xmlns:a16="http://schemas.microsoft.com/office/drawing/2014/main" id="{3F25E4DD-7BAF-CF43-9AF5-512CC54177DD}"/>
              </a:ext>
            </a:extLst>
          </p:cNvPr>
          <p:cNvSpPr>
            <a:spLocks noGrp="1"/>
          </p:cNvSpPr>
          <p:nvPr>
            <p:ph type="pic" sz="quarter" idx="13"/>
          </p:nvPr>
        </p:nvSpPr>
        <p:spPr>
          <a:xfrm>
            <a:off x="0" y="0"/>
            <a:ext cx="12192000" cy="6858000"/>
          </a:xfrm>
          <a:solidFill>
            <a:srgbClr val="F2F2F2"/>
          </a:solidFill>
        </p:spPr>
        <p:txBody>
          <a:bodyPr anchor="ctr" anchorCtr="0">
            <a:normAutofit/>
          </a:bodyPr>
          <a:lstStyle>
            <a:lvl1pPr marL="0" indent="0" algn="ctr">
              <a:spcBef>
                <a:spcPts val="0"/>
              </a:spcBef>
              <a:buFontTx/>
              <a:buNone/>
              <a:defRPr sz="1200"/>
            </a:lvl1pPr>
          </a:lstStyle>
          <a:p>
            <a:r>
              <a:rPr lang="en-US"/>
              <a:t>Click icon to add picture</a:t>
            </a:r>
          </a:p>
        </p:txBody>
      </p:sp>
      <p:sp>
        <p:nvSpPr>
          <p:cNvPr id="2" name="Title 2">
            <a:extLst>
              <a:ext uri="{FF2B5EF4-FFF2-40B4-BE49-F238E27FC236}">
                <a16:creationId xmlns:a16="http://schemas.microsoft.com/office/drawing/2014/main" id="{ADC9E62E-3AF4-C24D-8B08-8A7FCB7EDCE0}"/>
              </a:ext>
            </a:extLst>
          </p:cNvPr>
          <p:cNvSpPr>
            <a:spLocks noGrp="1"/>
          </p:cNvSpPr>
          <p:nvPr>
            <p:ph type="title" hasCustomPrompt="1"/>
          </p:nvPr>
        </p:nvSpPr>
        <p:spPr/>
        <p:txBody>
          <a:bodyPr/>
          <a:lstStyle/>
          <a:p>
            <a:r>
              <a:rPr lang="en-US"/>
              <a:t>[Slide title]</a:t>
            </a:r>
          </a:p>
        </p:txBody>
      </p:sp>
      <p:sp>
        <p:nvSpPr>
          <p:cNvPr id="3" name="Slide Number Placeholder 3">
            <a:extLst>
              <a:ext uri="{FF2B5EF4-FFF2-40B4-BE49-F238E27FC236}">
                <a16:creationId xmlns:a16="http://schemas.microsoft.com/office/drawing/2014/main" id="{EE3D7CA1-C89E-E24C-B557-52A1F9AEBF30}"/>
              </a:ext>
            </a:extLst>
          </p:cNvPr>
          <p:cNvSpPr>
            <a:spLocks noGrp="1"/>
          </p:cNvSpPr>
          <p:nvPr>
            <p:ph type="sldNum" sz="quarter" idx="10"/>
          </p:nvPr>
        </p:nvSpPr>
        <p:spPr/>
        <p:txBody>
          <a:bodyPr/>
          <a:lstStyle/>
          <a:p>
            <a:fld id="{B58DE5F1-E0F9-4CCA-92B7-7A6FC4DFEE14}" type="slidenum">
              <a:rPr lang="en-US" smtClean="0"/>
              <a:pPr/>
              <a:t>‹#›</a:t>
            </a:fld>
            <a:endParaRPr lang="en-US"/>
          </a:p>
        </p:txBody>
      </p:sp>
    </p:spTree>
    <p:extLst>
      <p:ext uri="{BB962C8B-B14F-4D97-AF65-F5344CB8AC3E}">
        <p14:creationId xmlns:p14="http://schemas.microsoft.com/office/powerpoint/2010/main" val="17058755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0D8B1-1581-4488-A1A4-886D01EEFD4F}"/>
              </a:ext>
            </a:extLst>
          </p:cNvPr>
          <p:cNvSpPr>
            <a:spLocks noGrp="1"/>
          </p:cNvSpPr>
          <p:nvPr>
            <p:ph type="title" hasCustomPrompt="1"/>
          </p:nvPr>
        </p:nvSpPr>
        <p:spPr/>
        <p:txBody>
          <a:bodyPr/>
          <a:lstStyle>
            <a:lvl1pPr>
              <a:defRPr/>
            </a:lvl1pPr>
          </a:lstStyle>
          <a:p>
            <a:r>
              <a:rPr lang="en-US"/>
              <a:t>[Slide title]</a:t>
            </a:r>
          </a:p>
        </p:txBody>
      </p:sp>
      <p:sp>
        <p:nvSpPr>
          <p:cNvPr id="5" name="Slide Number Placeholder 2">
            <a:extLst>
              <a:ext uri="{FF2B5EF4-FFF2-40B4-BE49-F238E27FC236}">
                <a16:creationId xmlns:a16="http://schemas.microsoft.com/office/drawing/2014/main" id="{6CF9CDAC-EC28-4BA6-9827-D58133E18874}"/>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3566609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1">
            <a:extLst>
              <a:ext uri="{FF2B5EF4-FFF2-40B4-BE49-F238E27FC236}">
                <a16:creationId xmlns:a16="http://schemas.microsoft.com/office/drawing/2014/main" id="{45BF3E53-7A3D-40D5-AE68-3CE44909F1CF}"/>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122511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pic>
        <p:nvPicPr>
          <p:cNvPr id="4" name="Bristol Myers Squibb" descr="Bristol Myers Squibb">
            <a:extLst>
              <a:ext uri="{FF2B5EF4-FFF2-40B4-BE49-F238E27FC236}">
                <a16:creationId xmlns:a16="http://schemas.microsoft.com/office/drawing/2014/main" id="{B50985CD-7333-F343-85B8-C4893E81FC91}"/>
              </a:ext>
            </a:extLst>
          </p:cNvPr>
          <p:cNvPicPr>
            <a:picLocks noChangeAspect="1"/>
          </p:cNvPicPr>
          <p:nvPr userDrawn="1"/>
        </p:nvPicPr>
        <p:blipFill>
          <a:blip r:embed="rId2"/>
          <a:stretch>
            <a:fillRect/>
          </a:stretch>
        </p:blipFill>
        <p:spPr bwMode="black">
          <a:xfrm>
            <a:off x="1645920" y="2194560"/>
            <a:ext cx="9056906" cy="2286000"/>
          </a:xfrm>
          <a:prstGeom prst="rect">
            <a:avLst/>
          </a:prstGeom>
          <a:noFill/>
        </p:spPr>
      </p:pic>
    </p:spTree>
    <p:extLst>
      <p:ext uri="{BB962C8B-B14F-4D97-AF65-F5344CB8AC3E}">
        <p14:creationId xmlns:p14="http://schemas.microsoft.com/office/powerpoint/2010/main" val="2281323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pic>
        <p:nvPicPr>
          <p:cNvPr id="7" name="Bristol Myers Squibb" descr="Bristol Myers Squibb">
            <a:extLst>
              <a:ext uri="{FF2B5EF4-FFF2-40B4-BE49-F238E27FC236}">
                <a16:creationId xmlns:a16="http://schemas.microsoft.com/office/drawing/2014/main" id="{91000A19-9025-2C4A-9321-625720905BF5}"/>
              </a:ext>
            </a:extLst>
          </p:cNvPr>
          <p:cNvPicPr>
            <a:picLocks noChangeAspect="1"/>
          </p:cNvPicPr>
          <p:nvPr userDrawn="1"/>
        </p:nvPicPr>
        <p:blipFill>
          <a:blip r:embed="rId2"/>
          <a:stretch>
            <a:fillRect/>
          </a:stretch>
        </p:blipFill>
        <p:spPr bwMode="black">
          <a:xfrm>
            <a:off x="150688" y="5913096"/>
            <a:ext cx="3260484" cy="822960"/>
          </a:xfrm>
          <a:prstGeom prst="rect">
            <a:avLst/>
          </a:prstGeom>
          <a:noFill/>
        </p:spPr>
      </p:pic>
      <p:sp>
        <p:nvSpPr>
          <p:cNvPr id="8" name="Thank You">
            <a:extLst>
              <a:ext uri="{FF2B5EF4-FFF2-40B4-BE49-F238E27FC236}">
                <a16:creationId xmlns:a16="http://schemas.microsoft.com/office/drawing/2014/main" id="{2DF7BC51-D766-5D44-8D23-2A1F0BF208B3}"/>
              </a:ext>
            </a:extLst>
          </p:cNvPr>
          <p:cNvSpPr txBox="1">
            <a:spLocks/>
          </p:cNvSpPr>
          <p:nvPr userDrawn="1"/>
        </p:nvSpPr>
        <p:spPr>
          <a:xfrm>
            <a:off x="365760" y="1554480"/>
            <a:ext cx="7543165" cy="1828800"/>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6000" b="0" kern="1200" spc="0" baseline="0">
                <a:solidFill>
                  <a:schemeClr val="tx1"/>
                </a:solidFill>
                <a:latin typeface="+mj-lt"/>
                <a:ea typeface="+mj-ea"/>
                <a:cs typeface="+mj-cs"/>
              </a:defRPr>
            </a:lvl1pPr>
          </a:lstStyle>
          <a:p>
            <a:r>
              <a:rPr lang="en-US"/>
              <a:t>Thank you</a:t>
            </a:r>
          </a:p>
        </p:txBody>
      </p:sp>
      <p:sp>
        <p:nvSpPr>
          <p:cNvPr id="5" name="Text Placeholder 1">
            <a:extLst>
              <a:ext uri="{FF2B5EF4-FFF2-40B4-BE49-F238E27FC236}">
                <a16:creationId xmlns:a16="http://schemas.microsoft.com/office/drawing/2014/main" id="{03D75AF2-C99D-9247-B7AF-B859D95DB41A}"/>
              </a:ext>
            </a:extLst>
          </p:cNvPr>
          <p:cNvSpPr>
            <a:spLocks noGrp="1"/>
          </p:cNvSpPr>
          <p:nvPr>
            <p:ph type="body" sz="quarter" idx="10" hasCustomPrompt="1"/>
          </p:nvPr>
        </p:nvSpPr>
        <p:spPr>
          <a:xfrm>
            <a:off x="365760" y="4434840"/>
            <a:ext cx="7543165" cy="1371600"/>
          </a:xfrm>
        </p:spPr>
        <p:txBody>
          <a:bodyPr/>
          <a:lstStyle>
            <a:lvl1pPr marL="0" indent="0">
              <a:spcBef>
                <a:spcPts val="0"/>
              </a:spcBef>
              <a:buNone/>
              <a:defRPr/>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a:t>[Optional contact information]</a:t>
            </a:r>
          </a:p>
        </p:txBody>
      </p:sp>
    </p:spTree>
    <p:extLst>
      <p:ext uri="{BB962C8B-B14F-4D97-AF65-F5344CB8AC3E}">
        <p14:creationId xmlns:p14="http://schemas.microsoft.com/office/powerpoint/2010/main" val="4084681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498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debar Left">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D903699-153C-AD47-95F6-16E2B30162AA}"/>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3618992"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4286504" y="1554480"/>
            <a:ext cx="7539736"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4">
            <a:extLst>
              <a:ext uri="{FF2B5EF4-FFF2-40B4-BE49-F238E27FC236}">
                <a16:creationId xmlns:a16="http://schemas.microsoft.com/office/drawing/2014/main" id="{941E30D8-4EF8-495A-8824-D819A46BF988}"/>
              </a:ext>
            </a:extLst>
          </p:cNvPr>
          <p:cNvSpPr>
            <a:spLocks noGrp="1"/>
          </p:cNvSpPr>
          <p:nvPr>
            <p:ph type="sldNum" sz="quarter" idx="12"/>
          </p:nvPr>
        </p:nvSpPr>
        <p:spPr/>
        <p:txBody>
          <a:bodyPr/>
          <a:lstStyle/>
          <a:p>
            <a:fld id="{B58DE5F1-E0F9-4CCA-92B7-7A6FC4DFEE14}" type="slidenum">
              <a:rPr lang="en-US" smtClean="0"/>
              <a:t>‹#›</a:t>
            </a:fld>
            <a:endParaRPr lang="en-US"/>
          </a:p>
        </p:txBody>
      </p:sp>
    </p:spTree>
    <p:extLst>
      <p:ext uri="{BB962C8B-B14F-4D97-AF65-F5344CB8AC3E}">
        <p14:creationId xmlns:p14="http://schemas.microsoft.com/office/powerpoint/2010/main" val="29203158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700" userDrawn="1">
          <p15:clr>
            <a:srgbClr val="FBAE40"/>
          </p15:clr>
        </p15:guide>
        <p15:guide id="2" pos="2512"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debar R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EF123-E2C1-8448-BA4B-9ECBEA28E81D}"/>
              </a:ext>
            </a:extLst>
          </p:cNvPr>
          <p:cNvSpPr>
            <a:spLocks noGrp="1"/>
          </p:cNvSpPr>
          <p:nvPr>
            <p:ph type="title" hasCustomPrompt="1"/>
          </p:nvPr>
        </p:nvSpPr>
        <p:spPr>
          <a:xfrm>
            <a:off x="365760" y="365760"/>
            <a:ext cx="11460480" cy="914400"/>
          </a:xfrm>
        </p:spPr>
        <p:txBody>
          <a:bodyPr/>
          <a:lstStyle/>
          <a:p>
            <a:r>
              <a:rPr lang="en-US"/>
              <a:t>[Slide title]</a:t>
            </a:r>
          </a:p>
        </p:txBody>
      </p:sp>
      <p:sp>
        <p:nvSpPr>
          <p:cNvPr id="3" name="Content Placeholder 2">
            <a:extLst>
              <a:ext uri="{FF2B5EF4-FFF2-40B4-BE49-F238E27FC236}">
                <a16:creationId xmlns:a16="http://schemas.microsoft.com/office/drawing/2014/main" id="{A8D83941-3469-4946-BCE6-FA84F7323A00}"/>
              </a:ext>
            </a:extLst>
          </p:cNvPr>
          <p:cNvSpPr>
            <a:spLocks noGrp="1"/>
          </p:cNvSpPr>
          <p:nvPr>
            <p:ph sz="half" idx="1"/>
          </p:nvPr>
        </p:nvSpPr>
        <p:spPr>
          <a:xfrm>
            <a:off x="365760" y="1554480"/>
            <a:ext cx="7539736"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38A127C-C71C-410F-8BEA-B1AA4E4DB590}"/>
              </a:ext>
            </a:extLst>
          </p:cNvPr>
          <p:cNvSpPr>
            <a:spLocks noGrp="1"/>
          </p:cNvSpPr>
          <p:nvPr>
            <p:ph sz="half" idx="2"/>
          </p:nvPr>
        </p:nvSpPr>
        <p:spPr>
          <a:xfrm>
            <a:off x="8207248" y="1554480"/>
            <a:ext cx="3618992" cy="4572000"/>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4">
            <a:extLst>
              <a:ext uri="{FF2B5EF4-FFF2-40B4-BE49-F238E27FC236}">
                <a16:creationId xmlns:a16="http://schemas.microsoft.com/office/drawing/2014/main" id="{67FB1D32-3E1C-554A-A887-047CEBF6A063}"/>
              </a:ext>
            </a:extLst>
          </p:cNvPr>
          <p:cNvSpPr>
            <a:spLocks noGrp="1"/>
          </p:cNvSpPr>
          <p:nvPr>
            <p:ph type="sldNum" sz="quarter" idx="12"/>
          </p:nvPr>
        </p:nvSpPr>
        <p:spPr/>
        <p:txBody>
          <a:bodyPr/>
          <a:lstStyle/>
          <a:p>
            <a:fld id="{B58DE5F1-E0F9-4CCA-92B7-7A6FC4DFEE14}" type="slidenum">
              <a:rPr lang="en-US" smtClean="0"/>
              <a:pPr/>
              <a:t>‹#›</a:t>
            </a:fld>
            <a:endParaRPr lang="en-US"/>
          </a:p>
        </p:txBody>
      </p:sp>
    </p:spTree>
    <p:extLst>
      <p:ext uri="{BB962C8B-B14F-4D97-AF65-F5344CB8AC3E}">
        <p14:creationId xmlns:p14="http://schemas.microsoft.com/office/powerpoint/2010/main" val="765738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pos="4980" userDrawn="1">
          <p15:clr>
            <a:srgbClr val="FBAE40"/>
          </p15:clr>
        </p15:guide>
        <p15:guide id="4" pos="5168"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1.emf"/><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53.xml"/><Relationship Id="rId18" Type="http://schemas.openxmlformats.org/officeDocument/2006/relationships/slideLayout" Target="../slideLayouts/slideLayout58.xml"/><Relationship Id="rId26" Type="http://schemas.openxmlformats.org/officeDocument/2006/relationships/slideLayout" Target="../slideLayouts/slideLayout66.xml"/><Relationship Id="rId3" Type="http://schemas.openxmlformats.org/officeDocument/2006/relationships/slideLayout" Target="../slideLayouts/slideLayout43.xml"/><Relationship Id="rId21" Type="http://schemas.openxmlformats.org/officeDocument/2006/relationships/slideLayout" Target="../slideLayouts/slideLayout61.xml"/><Relationship Id="rId34" Type="http://schemas.openxmlformats.org/officeDocument/2006/relationships/slideLayout" Target="../slideLayouts/slideLayout74.xml"/><Relationship Id="rId7" Type="http://schemas.openxmlformats.org/officeDocument/2006/relationships/slideLayout" Target="../slideLayouts/slideLayout47.xml"/><Relationship Id="rId12" Type="http://schemas.openxmlformats.org/officeDocument/2006/relationships/slideLayout" Target="../slideLayouts/slideLayout52.xml"/><Relationship Id="rId17" Type="http://schemas.openxmlformats.org/officeDocument/2006/relationships/slideLayout" Target="../slideLayouts/slideLayout57.xml"/><Relationship Id="rId25" Type="http://schemas.openxmlformats.org/officeDocument/2006/relationships/slideLayout" Target="../slideLayouts/slideLayout65.xml"/><Relationship Id="rId33" Type="http://schemas.openxmlformats.org/officeDocument/2006/relationships/slideLayout" Target="../slideLayouts/slideLayout73.xml"/><Relationship Id="rId2" Type="http://schemas.openxmlformats.org/officeDocument/2006/relationships/slideLayout" Target="../slideLayouts/slideLayout42.xml"/><Relationship Id="rId16" Type="http://schemas.openxmlformats.org/officeDocument/2006/relationships/slideLayout" Target="../slideLayouts/slideLayout56.xml"/><Relationship Id="rId20" Type="http://schemas.openxmlformats.org/officeDocument/2006/relationships/slideLayout" Target="../slideLayouts/slideLayout60.xml"/><Relationship Id="rId29" Type="http://schemas.openxmlformats.org/officeDocument/2006/relationships/slideLayout" Target="../slideLayouts/slideLayout69.xml"/><Relationship Id="rId1" Type="http://schemas.openxmlformats.org/officeDocument/2006/relationships/slideLayout" Target="../slideLayouts/slideLayout41.xml"/><Relationship Id="rId6" Type="http://schemas.openxmlformats.org/officeDocument/2006/relationships/slideLayout" Target="../slideLayouts/slideLayout46.xml"/><Relationship Id="rId11" Type="http://schemas.openxmlformats.org/officeDocument/2006/relationships/slideLayout" Target="../slideLayouts/slideLayout51.xml"/><Relationship Id="rId24" Type="http://schemas.openxmlformats.org/officeDocument/2006/relationships/slideLayout" Target="../slideLayouts/slideLayout64.xml"/><Relationship Id="rId32" Type="http://schemas.openxmlformats.org/officeDocument/2006/relationships/slideLayout" Target="../slideLayouts/slideLayout72.xml"/><Relationship Id="rId5" Type="http://schemas.openxmlformats.org/officeDocument/2006/relationships/slideLayout" Target="../slideLayouts/slideLayout45.xml"/><Relationship Id="rId15" Type="http://schemas.openxmlformats.org/officeDocument/2006/relationships/slideLayout" Target="../slideLayouts/slideLayout55.xml"/><Relationship Id="rId23" Type="http://schemas.openxmlformats.org/officeDocument/2006/relationships/slideLayout" Target="../slideLayouts/slideLayout63.xml"/><Relationship Id="rId28" Type="http://schemas.openxmlformats.org/officeDocument/2006/relationships/slideLayout" Target="../slideLayouts/slideLayout68.xml"/><Relationship Id="rId36" Type="http://schemas.openxmlformats.org/officeDocument/2006/relationships/image" Target="../media/image1.emf"/><Relationship Id="rId10" Type="http://schemas.openxmlformats.org/officeDocument/2006/relationships/slideLayout" Target="../slideLayouts/slideLayout50.xml"/><Relationship Id="rId19" Type="http://schemas.openxmlformats.org/officeDocument/2006/relationships/slideLayout" Target="../slideLayouts/slideLayout59.xml"/><Relationship Id="rId31" Type="http://schemas.openxmlformats.org/officeDocument/2006/relationships/slideLayout" Target="../slideLayouts/slideLayout71.xml"/><Relationship Id="rId4" Type="http://schemas.openxmlformats.org/officeDocument/2006/relationships/slideLayout" Target="../slideLayouts/slideLayout44.xml"/><Relationship Id="rId9" Type="http://schemas.openxmlformats.org/officeDocument/2006/relationships/slideLayout" Target="../slideLayouts/slideLayout49.xml"/><Relationship Id="rId14" Type="http://schemas.openxmlformats.org/officeDocument/2006/relationships/slideLayout" Target="../slideLayouts/slideLayout54.xml"/><Relationship Id="rId22" Type="http://schemas.openxmlformats.org/officeDocument/2006/relationships/slideLayout" Target="../slideLayouts/slideLayout62.xml"/><Relationship Id="rId27" Type="http://schemas.openxmlformats.org/officeDocument/2006/relationships/slideLayout" Target="../slideLayouts/slideLayout67.xml"/><Relationship Id="rId30" Type="http://schemas.openxmlformats.org/officeDocument/2006/relationships/slideLayout" Target="../slideLayouts/slideLayout70.xml"/><Relationship Id="rId35" Type="http://schemas.openxmlformats.org/officeDocument/2006/relationships/theme" Target="../theme/theme2.xml"/><Relationship Id="rId8"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0C88FF-867A-4400-B205-E69EFB354EF3}"/>
              </a:ext>
            </a:extLst>
          </p:cNvPr>
          <p:cNvSpPr>
            <a:spLocks noGrp="1"/>
          </p:cNvSpPr>
          <p:nvPr>
            <p:ph type="title"/>
          </p:nvPr>
        </p:nvSpPr>
        <p:spPr>
          <a:xfrm>
            <a:off x="365760" y="365760"/>
            <a:ext cx="11460480" cy="914400"/>
          </a:xfrm>
          <a:prstGeom prst="rect">
            <a:avLst/>
          </a:prstGeom>
        </p:spPr>
        <p:txBody>
          <a:bodyPr vert="horz" lIns="0" tIns="0" rIns="0" bIns="0" rtlCol="0" anchor="t" anchorCtr="0">
            <a:noAutofit/>
          </a:bodyPr>
          <a:lstStyle/>
          <a:p>
            <a:r>
              <a:rPr lang="en-US"/>
              <a:t>[Slide title]</a:t>
            </a:r>
          </a:p>
        </p:txBody>
      </p:sp>
      <p:sp>
        <p:nvSpPr>
          <p:cNvPr id="3" name="Text Placeholder 2">
            <a:extLst>
              <a:ext uri="{FF2B5EF4-FFF2-40B4-BE49-F238E27FC236}">
                <a16:creationId xmlns:a16="http://schemas.microsoft.com/office/drawing/2014/main" id="{CFDE4FC5-C208-4061-8E32-8B795BC19E6E}"/>
              </a:ext>
            </a:extLst>
          </p:cNvPr>
          <p:cNvSpPr>
            <a:spLocks noGrp="1"/>
          </p:cNvSpPr>
          <p:nvPr>
            <p:ph type="body" idx="1"/>
          </p:nvPr>
        </p:nvSpPr>
        <p:spPr>
          <a:xfrm>
            <a:off x="365760" y="1554480"/>
            <a:ext cx="11460480" cy="4572000"/>
          </a:xfrm>
          <a:prstGeom prst="rect">
            <a:avLst/>
          </a:prstGeom>
        </p:spPr>
        <p:txBody>
          <a:bodyPr vert="horz" lIns="0" tIns="0" rIns="0" bIns="0" spcCol="301752"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Line">
            <a:extLst>
              <a:ext uri="{FF2B5EF4-FFF2-40B4-BE49-F238E27FC236}">
                <a16:creationId xmlns:a16="http://schemas.microsoft.com/office/drawing/2014/main" id="{B202EDA2-849C-5746-B520-4E5047A70604}"/>
              </a:ext>
              <a:ext uri="{C183D7F6-B498-43B3-948B-1728B52AA6E4}">
                <adec:decorative xmlns:adec="http://schemas.microsoft.com/office/drawing/2017/decorative" val="1"/>
              </a:ext>
            </a:extLst>
          </p:cNvPr>
          <p:cNvCxnSpPr>
            <a:cxnSpLocks/>
          </p:cNvCxnSpPr>
          <p:nvPr userDrawn="1"/>
        </p:nvCxnSpPr>
        <p:spPr bwMode="black">
          <a:xfrm>
            <a:off x="365760" y="6355080"/>
            <a:ext cx="11460480" cy="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pic>
        <p:nvPicPr>
          <p:cNvPr id="5" name="Bristol Myers Squibb" descr="Bristol Myers Squibb">
            <a:extLst>
              <a:ext uri="{FF2B5EF4-FFF2-40B4-BE49-F238E27FC236}">
                <a16:creationId xmlns:a16="http://schemas.microsoft.com/office/drawing/2014/main" id="{B7697988-37C6-7C4A-AA57-C36971D11EEC}"/>
              </a:ext>
            </a:extLst>
          </p:cNvPr>
          <p:cNvPicPr>
            <a:picLocks noChangeAspect="1"/>
          </p:cNvPicPr>
          <p:nvPr userDrawn="1"/>
        </p:nvPicPr>
        <p:blipFill>
          <a:blip r:embed="rId42"/>
          <a:stretch>
            <a:fillRect/>
          </a:stretch>
        </p:blipFill>
        <p:spPr bwMode="black">
          <a:xfrm>
            <a:off x="258318" y="6355080"/>
            <a:ext cx="1627632" cy="410821"/>
          </a:xfrm>
          <a:prstGeom prst="rect">
            <a:avLst/>
          </a:prstGeom>
          <a:noFill/>
        </p:spPr>
      </p:pic>
      <p:grpSp>
        <p:nvGrpSpPr>
          <p:cNvPr id="4" name="Group">
            <a:extLst>
              <a:ext uri="{FF2B5EF4-FFF2-40B4-BE49-F238E27FC236}">
                <a16:creationId xmlns:a16="http://schemas.microsoft.com/office/drawing/2014/main" id="{D7F0AB66-B862-4C4F-8DBC-7443BBC9E0C7}"/>
              </a:ext>
            </a:extLst>
          </p:cNvPr>
          <p:cNvGrpSpPr/>
          <p:nvPr userDrawn="1"/>
        </p:nvGrpSpPr>
        <p:grpSpPr>
          <a:xfrm>
            <a:off x="1874520" y="6458891"/>
            <a:ext cx="3919729" cy="231734"/>
            <a:chOff x="1874520" y="6458891"/>
            <a:chExt cx="3919729" cy="231734"/>
          </a:xfrm>
        </p:grpSpPr>
        <p:cxnSp>
          <p:nvCxnSpPr>
            <p:cNvPr id="25" name="Line">
              <a:extLst>
                <a:ext uri="{FF2B5EF4-FFF2-40B4-BE49-F238E27FC236}">
                  <a16:creationId xmlns:a16="http://schemas.microsoft.com/office/drawing/2014/main" id="{DA9532AD-0553-FF47-B676-11BE658B2BBD}"/>
                </a:ext>
                <a:ext uri="{C183D7F6-B498-43B3-948B-1728B52AA6E4}">
                  <adec:decorative xmlns:adec="http://schemas.microsoft.com/office/drawing/2017/decorative" val="1"/>
                </a:ext>
              </a:extLst>
            </p:cNvPr>
            <p:cNvCxnSpPr/>
            <p:nvPr userDrawn="1"/>
          </p:nvCxnSpPr>
          <p:spPr bwMode="black">
            <a:xfrm>
              <a:off x="1874520" y="6458891"/>
              <a:ext cx="0" cy="22860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sp>
          <p:nvSpPr>
            <p:cNvPr id="24" name="Division/Therapeutic Area">
              <a:extLst>
                <a:ext uri="{FF2B5EF4-FFF2-40B4-BE49-F238E27FC236}">
                  <a16:creationId xmlns:a16="http://schemas.microsoft.com/office/drawing/2014/main" id="{7F2981F2-EF0F-2349-8B4D-9E148ABFE89B}"/>
                </a:ext>
              </a:extLst>
            </p:cNvPr>
            <p:cNvSpPr txBox="1"/>
            <p:nvPr userDrawn="1"/>
          </p:nvSpPr>
          <p:spPr>
            <a:xfrm>
              <a:off x="2011680" y="6462065"/>
              <a:ext cx="3782569" cy="228560"/>
            </a:xfrm>
            <a:prstGeom prst="rect">
              <a:avLst/>
            </a:prstGeom>
            <a:noFill/>
          </p:spPr>
          <p:txBody>
            <a:bodyPr wrap="none" lIns="0" tIns="0" rIns="0" bIns="0" rtlCol="0" anchor="ctr" anchorCtr="0">
              <a:noAutofit/>
            </a:bodyPr>
            <a:lstStyle/>
            <a:p>
              <a:pPr marL="0" indent="0" algn="l">
                <a:lnSpc>
                  <a:spcPct val="100000"/>
                </a:lnSpc>
                <a:spcBef>
                  <a:spcPts val="0"/>
                </a:spcBef>
                <a:buSzPct val="100000"/>
                <a:buFontTx/>
                <a:buNone/>
              </a:pPr>
              <a:r>
                <a:rPr lang="en-US" sz="1100" b="0" dirty="0">
                  <a:solidFill>
                    <a:schemeClr val="tx1"/>
                  </a:solidFill>
                </a:rPr>
                <a:t>Medical</a:t>
              </a:r>
              <a:r>
                <a:rPr lang="en-US" sz="1100" b="0" baseline="0" dirty="0">
                  <a:solidFill>
                    <a:schemeClr val="tx1"/>
                  </a:solidFill>
                </a:rPr>
                <a:t> Education</a:t>
              </a:r>
              <a:endParaRPr lang="en-US" sz="1100" b="0" dirty="0">
                <a:solidFill>
                  <a:schemeClr val="tx1"/>
                </a:solidFill>
              </a:endParaRPr>
            </a:p>
          </p:txBody>
        </p:sp>
      </p:grpSp>
      <p:sp>
        <p:nvSpPr>
          <p:cNvPr id="16" name="Disclaimer">
            <a:extLst>
              <a:ext uri="{FF2B5EF4-FFF2-40B4-BE49-F238E27FC236}">
                <a16:creationId xmlns:a16="http://schemas.microsoft.com/office/drawing/2014/main" id="{A785335B-16F9-6F4B-9AC7-614641E447A6}"/>
              </a:ext>
            </a:extLst>
          </p:cNvPr>
          <p:cNvSpPr txBox="1"/>
          <p:nvPr userDrawn="1"/>
        </p:nvSpPr>
        <p:spPr>
          <a:xfrm>
            <a:off x="8205216" y="6429375"/>
            <a:ext cx="3209544" cy="228600"/>
          </a:xfrm>
          <a:prstGeom prst="rect">
            <a:avLst/>
          </a:prstGeom>
          <a:noFill/>
        </p:spPr>
        <p:txBody>
          <a:bodyPr wrap="square" lIns="0" tIns="0" rIns="0" bIns="9144" rtlCol="0" anchor="b" anchorCtr="0">
            <a:noAutofit/>
          </a:bodyPr>
          <a:lstStyle/>
          <a:p>
            <a:pPr marL="0" indent="0" algn="r">
              <a:lnSpc>
                <a:spcPct val="100000"/>
              </a:lnSpc>
              <a:spcBef>
                <a:spcPts val="0"/>
              </a:spcBef>
              <a:buSzPct val="100000"/>
              <a:buFontTx/>
              <a:buNone/>
            </a:pPr>
            <a:r>
              <a:rPr lang="en-US" sz="800" b="0"/>
              <a:t>Confidential</a:t>
            </a:r>
          </a:p>
        </p:txBody>
      </p:sp>
      <p:sp>
        <p:nvSpPr>
          <p:cNvPr id="6" name="Slide Number Placeholder 3">
            <a:extLst>
              <a:ext uri="{FF2B5EF4-FFF2-40B4-BE49-F238E27FC236}">
                <a16:creationId xmlns:a16="http://schemas.microsoft.com/office/drawing/2014/main" id="{79012A93-F35D-41B8-A960-2FAFDF3C47A5}"/>
              </a:ext>
            </a:extLst>
          </p:cNvPr>
          <p:cNvSpPr>
            <a:spLocks noGrp="1"/>
          </p:cNvSpPr>
          <p:nvPr userDrawn="1">
            <p:ph type="sldNum" sz="quarter" idx="4"/>
          </p:nvPr>
        </p:nvSpPr>
        <p:spPr>
          <a:xfrm>
            <a:off x="11506200" y="6429375"/>
            <a:ext cx="320040" cy="228600"/>
          </a:xfrm>
          <a:prstGeom prst="rect">
            <a:avLst/>
          </a:prstGeom>
        </p:spPr>
        <p:txBody>
          <a:bodyPr vert="horz" wrap="none" lIns="0" tIns="0" rIns="0" bIns="0" rtlCol="0" anchor="b" anchorCtr="0"/>
          <a:lstStyle>
            <a:lvl1pPr algn="r">
              <a:defRPr sz="1000" b="1">
                <a:solidFill>
                  <a:schemeClr val="tx1"/>
                </a:solidFill>
              </a:defRPr>
            </a:lvl1pPr>
          </a:lstStyle>
          <a:p>
            <a:fld id="{B58DE5F1-E0F9-4CCA-92B7-7A6FC4DFEE14}" type="slidenum">
              <a:rPr lang="en-US" smtClean="0"/>
              <a:pPr/>
              <a:t>‹#›</a:t>
            </a:fld>
            <a:endParaRPr lang="en-US"/>
          </a:p>
        </p:txBody>
      </p:sp>
    </p:spTree>
    <p:extLst>
      <p:ext uri="{BB962C8B-B14F-4D97-AF65-F5344CB8AC3E}">
        <p14:creationId xmlns:p14="http://schemas.microsoft.com/office/powerpoint/2010/main" val="842204006"/>
      </p:ext>
    </p:extLst>
  </p:cSld>
  <p:clrMap bg1="lt1" tx1="dk1" bg2="lt2" tx2="dk2" accent1="accent1" accent2="accent2" accent3="accent3" accent4="accent4" accent5="accent5" accent6="accent6" hlink="hlink" folHlink="folHlink"/>
  <p:sldLayoutIdLst>
    <p:sldLayoutId id="2147483649" r:id="rId1"/>
    <p:sldLayoutId id="2147483699" r:id="rId2"/>
    <p:sldLayoutId id="2147483662" r:id="rId3"/>
    <p:sldLayoutId id="2147483650" r:id="rId4"/>
    <p:sldLayoutId id="2147483652" r:id="rId5"/>
    <p:sldLayoutId id="2147483656" r:id="rId6"/>
    <p:sldLayoutId id="2147483657" r:id="rId7"/>
    <p:sldLayoutId id="2147483660" r:id="rId8"/>
    <p:sldLayoutId id="2147483661" r:id="rId9"/>
    <p:sldLayoutId id="2147483694" r:id="rId10"/>
    <p:sldLayoutId id="2147483703" r:id="rId11"/>
    <p:sldLayoutId id="2147483704" r:id="rId12"/>
    <p:sldLayoutId id="2147483705" r:id="rId13"/>
    <p:sldLayoutId id="2147483706" r:id="rId14"/>
    <p:sldLayoutId id="2147483707" r:id="rId15"/>
    <p:sldLayoutId id="2147483708" r:id="rId16"/>
    <p:sldLayoutId id="2147483702" r:id="rId17"/>
    <p:sldLayoutId id="2147483709" r:id="rId18"/>
    <p:sldLayoutId id="2147483710" r:id="rId19"/>
    <p:sldLayoutId id="2147483690" r:id="rId20"/>
    <p:sldLayoutId id="2147483691" r:id="rId21"/>
    <p:sldLayoutId id="2147483692" r:id="rId22"/>
    <p:sldLayoutId id="2147483693" r:id="rId23"/>
    <p:sldLayoutId id="2147483698" r:id="rId24"/>
    <p:sldLayoutId id="2147483695" r:id="rId25"/>
    <p:sldLayoutId id="2147483651" r:id="rId26"/>
    <p:sldLayoutId id="2147483682" r:id="rId27"/>
    <p:sldLayoutId id="2147483683" r:id="rId28"/>
    <p:sldLayoutId id="2147483684" r:id="rId29"/>
    <p:sldLayoutId id="2147483685" r:id="rId30"/>
    <p:sldLayoutId id="2147483686" r:id="rId31"/>
    <p:sldLayoutId id="2147483687" r:id="rId32"/>
    <p:sldLayoutId id="2147483688" r:id="rId33"/>
    <p:sldLayoutId id="2147483689" r:id="rId34"/>
    <p:sldLayoutId id="2147483700" r:id="rId35"/>
    <p:sldLayoutId id="2147483654" r:id="rId36"/>
    <p:sldLayoutId id="2147483655" r:id="rId37"/>
    <p:sldLayoutId id="2147483696" r:id="rId38"/>
    <p:sldLayoutId id="2147483697" r:id="rId39"/>
    <p:sldLayoutId id="2147483790" r:id="rId4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200"/>
        </a:spcBef>
        <a:buFont typeface="Trebuchet MS" panose="020B0603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2pPr>
      <a:lvl3pPr marL="685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3pPr>
      <a:lvl4pPr marL="914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4pPr>
      <a:lvl5pPr marL="11430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5pPr>
      <a:lvl6pPr marL="13716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6pPr>
      <a:lvl7pPr marL="1600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7pPr>
      <a:lvl8pPr marL="1828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8pPr>
      <a:lvl9pPr marL="2057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2000" kern="1200">
          <a:solidFill>
            <a:schemeClr val="tx1"/>
          </a:solidFill>
          <a:latin typeface="+mn-lt"/>
          <a:ea typeface="+mn-ea"/>
          <a:cs typeface="+mn-cs"/>
        </a:defRPr>
      </a:lvl1pPr>
      <a:lvl2pPr marL="457200" algn="l" defTabSz="914400" rtl="0" eaLnBrk="1" latinLnBrk="0" hangingPunct="1">
        <a:defRPr sz="2000" kern="1200">
          <a:solidFill>
            <a:schemeClr val="tx1"/>
          </a:solidFill>
          <a:latin typeface="+mn-lt"/>
          <a:ea typeface="+mn-ea"/>
          <a:cs typeface="+mn-cs"/>
        </a:defRPr>
      </a:lvl2pPr>
      <a:lvl3pPr marL="914400" algn="l" defTabSz="914400" rtl="0" eaLnBrk="1" latinLnBrk="0" hangingPunct="1">
        <a:defRPr sz="2000" kern="1200">
          <a:solidFill>
            <a:schemeClr val="tx1"/>
          </a:solidFill>
          <a:latin typeface="+mn-lt"/>
          <a:ea typeface="+mn-ea"/>
          <a:cs typeface="+mn-cs"/>
        </a:defRPr>
      </a:lvl3pPr>
      <a:lvl4pPr marL="1371600" algn="l" defTabSz="914400" rtl="0" eaLnBrk="1" latinLnBrk="0" hangingPunct="1">
        <a:defRPr sz="2000" kern="1200">
          <a:solidFill>
            <a:schemeClr val="tx1"/>
          </a:solidFill>
          <a:latin typeface="+mn-lt"/>
          <a:ea typeface="+mn-ea"/>
          <a:cs typeface="+mn-cs"/>
        </a:defRPr>
      </a:lvl4pPr>
      <a:lvl5pPr marL="1828800" algn="l" defTabSz="914400" rtl="0" eaLnBrk="1" latinLnBrk="0" hangingPunct="1">
        <a:defRPr sz="2000" kern="1200">
          <a:solidFill>
            <a:schemeClr val="tx1"/>
          </a:solidFill>
          <a:latin typeface="+mn-lt"/>
          <a:ea typeface="+mn-ea"/>
          <a:cs typeface="+mn-cs"/>
        </a:defRPr>
      </a:lvl5pPr>
      <a:lvl6pPr marL="2286000" algn="l" defTabSz="914400" rtl="0" eaLnBrk="1" latinLnBrk="0" hangingPunct="1">
        <a:defRPr sz="2000" kern="1200">
          <a:solidFill>
            <a:schemeClr val="tx1"/>
          </a:solidFill>
          <a:latin typeface="+mn-lt"/>
          <a:ea typeface="+mn-ea"/>
          <a:cs typeface="+mn-cs"/>
        </a:defRPr>
      </a:lvl6pPr>
      <a:lvl7pPr marL="2743200" algn="l" defTabSz="914400" rtl="0" eaLnBrk="1" latinLnBrk="0" hangingPunct="1">
        <a:defRPr sz="2000" kern="1200">
          <a:solidFill>
            <a:schemeClr val="tx1"/>
          </a:solidFill>
          <a:latin typeface="+mn-lt"/>
          <a:ea typeface="+mn-ea"/>
          <a:cs typeface="+mn-cs"/>
        </a:defRPr>
      </a:lvl7pPr>
      <a:lvl8pPr marL="3200400" algn="l" defTabSz="914400" rtl="0" eaLnBrk="1" latinLnBrk="0" hangingPunct="1">
        <a:defRPr sz="2000" kern="1200">
          <a:solidFill>
            <a:schemeClr val="tx1"/>
          </a:solidFill>
          <a:latin typeface="+mn-lt"/>
          <a:ea typeface="+mn-ea"/>
          <a:cs typeface="+mn-cs"/>
        </a:defRPr>
      </a:lvl8pPr>
      <a:lvl9pPr marL="3657600" algn="l" defTabSz="914400"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0" userDrawn="1">
          <p15:clr>
            <a:srgbClr val="F26B43"/>
          </p15:clr>
        </p15:guide>
        <p15:guide id="2" pos="230" userDrawn="1">
          <p15:clr>
            <a:srgbClr val="F26B43"/>
          </p15:clr>
        </p15:guide>
        <p15:guide id="3" pos="7450" userDrawn="1">
          <p15:clr>
            <a:srgbClr val="F26B43"/>
          </p15:clr>
        </p15:guide>
        <p15:guide id="5" orient="horz" pos="978" userDrawn="1">
          <p15:clr>
            <a:srgbClr val="F26B43"/>
          </p15:clr>
        </p15:guide>
        <p15:guide id="6" orient="horz" pos="386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0C88FF-867A-4400-B205-E69EFB354EF3}"/>
              </a:ext>
            </a:extLst>
          </p:cNvPr>
          <p:cNvSpPr>
            <a:spLocks noGrp="1"/>
          </p:cNvSpPr>
          <p:nvPr>
            <p:ph type="title"/>
          </p:nvPr>
        </p:nvSpPr>
        <p:spPr>
          <a:xfrm>
            <a:off x="365760" y="365760"/>
            <a:ext cx="11460480" cy="914400"/>
          </a:xfrm>
          <a:prstGeom prst="rect">
            <a:avLst/>
          </a:prstGeom>
        </p:spPr>
        <p:txBody>
          <a:bodyPr vert="horz" lIns="0" tIns="0" rIns="0" bIns="0" rtlCol="0" anchor="t" anchorCtr="0">
            <a:noAutofit/>
          </a:bodyPr>
          <a:lstStyle/>
          <a:p>
            <a:r>
              <a:rPr lang="en-US"/>
              <a:t>[Slide title]</a:t>
            </a:r>
          </a:p>
        </p:txBody>
      </p:sp>
      <p:sp>
        <p:nvSpPr>
          <p:cNvPr id="3" name="Text Placeholder 2">
            <a:extLst>
              <a:ext uri="{FF2B5EF4-FFF2-40B4-BE49-F238E27FC236}">
                <a16:creationId xmlns:a16="http://schemas.microsoft.com/office/drawing/2014/main" id="{CFDE4FC5-C208-4061-8E32-8B795BC19E6E}"/>
              </a:ext>
            </a:extLst>
          </p:cNvPr>
          <p:cNvSpPr>
            <a:spLocks noGrp="1"/>
          </p:cNvSpPr>
          <p:nvPr>
            <p:ph type="body" idx="1"/>
          </p:nvPr>
        </p:nvSpPr>
        <p:spPr>
          <a:xfrm>
            <a:off x="365760" y="1554480"/>
            <a:ext cx="11460480" cy="4572000"/>
          </a:xfrm>
          <a:prstGeom prst="rect">
            <a:avLst/>
          </a:prstGeom>
        </p:spPr>
        <p:txBody>
          <a:bodyPr vert="horz" lIns="0" tIns="0" rIns="0" bIns="0" spcCol="301752"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2" name="Line">
            <a:extLst>
              <a:ext uri="{FF2B5EF4-FFF2-40B4-BE49-F238E27FC236}">
                <a16:creationId xmlns:a16="http://schemas.microsoft.com/office/drawing/2014/main" id="{B202EDA2-849C-5746-B520-4E5047A70604}"/>
              </a:ext>
              <a:ext uri="{C183D7F6-B498-43B3-948B-1728B52AA6E4}">
                <adec:decorative xmlns:adec="http://schemas.microsoft.com/office/drawing/2017/decorative" val="1"/>
              </a:ext>
            </a:extLst>
          </p:cNvPr>
          <p:cNvCxnSpPr>
            <a:cxnSpLocks/>
          </p:cNvCxnSpPr>
          <p:nvPr userDrawn="1"/>
        </p:nvCxnSpPr>
        <p:spPr bwMode="black">
          <a:xfrm>
            <a:off x="365760" y="6355080"/>
            <a:ext cx="11460480" cy="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sp>
        <p:nvSpPr>
          <p:cNvPr id="16" name="Disclaimer">
            <a:extLst>
              <a:ext uri="{FF2B5EF4-FFF2-40B4-BE49-F238E27FC236}">
                <a16:creationId xmlns:a16="http://schemas.microsoft.com/office/drawing/2014/main" id="{A785335B-16F9-6F4B-9AC7-614641E447A6}"/>
              </a:ext>
            </a:extLst>
          </p:cNvPr>
          <p:cNvSpPr txBox="1"/>
          <p:nvPr userDrawn="1"/>
        </p:nvSpPr>
        <p:spPr>
          <a:xfrm>
            <a:off x="8205216" y="6429375"/>
            <a:ext cx="3209544" cy="228600"/>
          </a:xfrm>
          <a:prstGeom prst="rect">
            <a:avLst/>
          </a:prstGeom>
          <a:noFill/>
        </p:spPr>
        <p:txBody>
          <a:bodyPr wrap="square" lIns="0" tIns="0" rIns="0" bIns="9144" rtlCol="0" anchor="b" anchorCtr="0">
            <a:noAutofit/>
          </a:bodyPr>
          <a:lstStyle/>
          <a:p>
            <a:pPr marL="0" indent="0" algn="r">
              <a:lnSpc>
                <a:spcPct val="100000"/>
              </a:lnSpc>
              <a:spcBef>
                <a:spcPts val="0"/>
              </a:spcBef>
              <a:buSzPct val="100000"/>
              <a:buFontTx/>
              <a:buNone/>
            </a:pPr>
            <a:r>
              <a:rPr lang="en-US" sz="800" b="0"/>
              <a:t>Internal Use Only</a:t>
            </a:r>
          </a:p>
        </p:txBody>
      </p:sp>
      <p:sp>
        <p:nvSpPr>
          <p:cNvPr id="6" name="Slide Number Placeholder 3">
            <a:extLst>
              <a:ext uri="{FF2B5EF4-FFF2-40B4-BE49-F238E27FC236}">
                <a16:creationId xmlns:a16="http://schemas.microsoft.com/office/drawing/2014/main" id="{79012A93-F35D-41B8-A960-2FAFDF3C47A5}"/>
              </a:ext>
            </a:extLst>
          </p:cNvPr>
          <p:cNvSpPr>
            <a:spLocks noGrp="1"/>
          </p:cNvSpPr>
          <p:nvPr userDrawn="1">
            <p:ph type="sldNum" sz="quarter" idx="4"/>
          </p:nvPr>
        </p:nvSpPr>
        <p:spPr>
          <a:xfrm>
            <a:off x="11506200" y="6429375"/>
            <a:ext cx="320040" cy="228600"/>
          </a:xfrm>
          <a:prstGeom prst="rect">
            <a:avLst/>
          </a:prstGeom>
        </p:spPr>
        <p:txBody>
          <a:bodyPr vert="horz" wrap="none" lIns="0" tIns="0" rIns="0" bIns="0" rtlCol="0" anchor="b" anchorCtr="0"/>
          <a:lstStyle>
            <a:lvl1pPr algn="r">
              <a:defRPr sz="1000" b="1">
                <a:solidFill>
                  <a:schemeClr val="tx1"/>
                </a:solidFill>
              </a:defRPr>
            </a:lvl1pPr>
          </a:lstStyle>
          <a:p>
            <a:fld id="{B58DE5F1-E0F9-4CCA-92B7-7A6FC4DFEE14}" type="slidenum">
              <a:rPr lang="en-US" smtClean="0"/>
              <a:pPr/>
              <a:t>‹#›</a:t>
            </a:fld>
            <a:endParaRPr lang="en-US"/>
          </a:p>
        </p:txBody>
      </p:sp>
      <p:pic>
        <p:nvPicPr>
          <p:cNvPr id="11" name="Bristol Myers Squibb" descr="Bristol Myers Squibb">
            <a:extLst>
              <a:ext uri="{FF2B5EF4-FFF2-40B4-BE49-F238E27FC236}">
                <a16:creationId xmlns:a16="http://schemas.microsoft.com/office/drawing/2014/main" id="{2ED9A25E-274C-43CC-A998-F9E367D15689}"/>
              </a:ext>
            </a:extLst>
          </p:cNvPr>
          <p:cNvPicPr>
            <a:picLocks noChangeAspect="1"/>
          </p:cNvPicPr>
          <p:nvPr userDrawn="1"/>
        </p:nvPicPr>
        <p:blipFill>
          <a:blip r:embed="rId36"/>
          <a:stretch>
            <a:fillRect/>
          </a:stretch>
        </p:blipFill>
        <p:spPr bwMode="black">
          <a:xfrm>
            <a:off x="258318" y="6355080"/>
            <a:ext cx="1627632" cy="410821"/>
          </a:xfrm>
          <a:prstGeom prst="rect">
            <a:avLst/>
          </a:prstGeom>
          <a:noFill/>
        </p:spPr>
      </p:pic>
      <p:grpSp>
        <p:nvGrpSpPr>
          <p:cNvPr id="13" name="Group">
            <a:extLst>
              <a:ext uri="{FF2B5EF4-FFF2-40B4-BE49-F238E27FC236}">
                <a16:creationId xmlns:a16="http://schemas.microsoft.com/office/drawing/2014/main" id="{DC1BEFD5-2026-45BD-899A-49D5BA3BB092}"/>
              </a:ext>
            </a:extLst>
          </p:cNvPr>
          <p:cNvGrpSpPr/>
          <p:nvPr userDrawn="1"/>
        </p:nvGrpSpPr>
        <p:grpSpPr>
          <a:xfrm>
            <a:off x="1874520" y="6458891"/>
            <a:ext cx="3919729" cy="231734"/>
            <a:chOff x="1874520" y="6458891"/>
            <a:chExt cx="3919729" cy="231734"/>
          </a:xfrm>
        </p:grpSpPr>
        <p:cxnSp>
          <p:nvCxnSpPr>
            <p:cNvPr id="14" name="Line">
              <a:extLst>
                <a:ext uri="{FF2B5EF4-FFF2-40B4-BE49-F238E27FC236}">
                  <a16:creationId xmlns:a16="http://schemas.microsoft.com/office/drawing/2014/main" id="{CA4E3873-4964-44F5-A072-A8E2AFA37AD5}"/>
                </a:ext>
                <a:ext uri="{C183D7F6-B498-43B3-948B-1728B52AA6E4}">
                  <adec:decorative xmlns:adec="http://schemas.microsoft.com/office/drawing/2017/decorative" val="1"/>
                </a:ext>
              </a:extLst>
            </p:cNvPr>
            <p:cNvCxnSpPr/>
            <p:nvPr userDrawn="1"/>
          </p:nvCxnSpPr>
          <p:spPr bwMode="black">
            <a:xfrm>
              <a:off x="1874520" y="6458891"/>
              <a:ext cx="0" cy="228600"/>
            </a:xfrm>
            <a:prstGeom prst="line">
              <a:avLst/>
            </a:prstGeom>
            <a:ln w="6350" cap="rnd">
              <a:solidFill>
                <a:schemeClr val="tx1"/>
              </a:solidFill>
            </a:ln>
          </p:spPr>
          <p:style>
            <a:lnRef idx="1">
              <a:schemeClr val="accent1"/>
            </a:lnRef>
            <a:fillRef idx="0">
              <a:schemeClr val="accent1"/>
            </a:fillRef>
            <a:effectRef idx="0">
              <a:srgbClr val="000000"/>
            </a:effectRef>
            <a:fontRef idx="minor">
              <a:schemeClr val="lt1"/>
            </a:fontRef>
          </p:style>
        </p:cxnSp>
        <p:sp>
          <p:nvSpPr>
            <p:cNvPr id="15" name="Division/Therapeutic Area">
              <a:extLst>
                <a:ext uri="{FF2B5EF4-FFF2-40B4-BE49-F238E27FC236}">
                  <a16:creationId xmlns:a16="http://schemas.microsoft.com/office/drawing/2014/main" id="{DEFE70A7-7D4F-405A-B899-1A723DA941F1}"/>
                </a:ext>
              </a:extLst>
            </p:cNvPr>
            <p:cNvSpPr txBox="1"/>
            <p:nvPr userDrawn="1"/>
          </p:nvSpPr>
          <p:spPr>
            <a:xfrm>
              <a:off x="2011680" y="6462065"/>
              <a:ext cx="3782569" cy="228560"/>
            </a:xfrm>
            <a:prstGeom prst="rect">
              <a:avLst/>
            </a:prstGeom>
            <a:noFill/>
          </p:spPr>
          <p:txBody>
            <a:bodyPr wrap="none" lIns="0" tIns="0" rIns="0" bIns="0" rtlCol="0" anchor="ctr" anchorCtr="0">
              <a:noAutofit/>
            </a:bodyPr>
            <a:lstStyle/>
            <a:p>
              <a:pPr marL="0" indent="0" algn="l">
                <a:lnSpc>
                  <a:spcPct val="100000"/>
                </a:lnSpc>
                <a:spcBef>
                  <a:spcPts val="0"/>
                </a:spcBef>
                <a:buSzPct val="100000"/>
                <a:buFontTx/>
                <a:buNone/>
              </a:pPr>
              <a:r>
                <a:rPr lang="en-US" sz="1100" b="0" dirty="0">
                  <a:solidFill>
                    <a:schemeClr val="tx1"/>
                  </a:solidFill>
                </a:rPr>
                <a:t>Medical</a:t>
              </a:r>
              <a:r>
                <a:rPr lang="en-US" sz="1100" b="0" baseline="0" dirty="0">
                  <a:solidFill>
                    <a:schemeClr val="tx1"/>
                  </a:solidFill>
                </a:rPr>
                <a:t> Education</a:t>
              </a:r>
              <a:endParaRPr lang="en-US" sz="1100" b="0" dirty="0">
                <a:solidFill>
                  <a:schemeClr val="tx1"/>
                </a:solidFill>
              </a:endParaRPr>
            </a:p>
          </p:txBody>
        </p:sp>
      </p:grpSp>
    </p:spTree>
    <p:extLst>
      <p:ext uri="{BB962C8B-B14F-4D97-AF65-F5344CB8AC3E}">
        <p14:creationId xmlns:p14="http://schemas.microsoft.com/office/powerpoint/2010/main" val="2058237050"/>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 id="2147483772" r:id="rId17"/>
    <p:sldLayoutId id="2147483773" r:id="rId18"/>
    <p:sldLayoutId id="2147483774" r:id="rId19"/>
    <p:sldLayoutId id="2147483775" r:id="rId20"/>
    <p:sldLayoutId id="2147483776" r:id="rId21"/>
    <p:sldLayoutId id="2147483777" r:id="rId22"/>
    <p:sldLayoutId id="2147483778" r:id="rId23"/>
    <p:sldLayoutId id="2147483779" r:id="rId24"/>
    <p:sldLayoutId id="2147483780" r:id="rId25"/>
    <p:sldLayoutId id="2147483781" r:id="rId26"/>
    <p:sldLayoutId id="2147483782" r:id="rId27"/>
    <p:sldLayoutId id="2147483783" r:id="rId28"/>
    <p:sldLayoutId id="2147483784" r:id="rId29"/>
    <p:sldLayoutId id="2147483785" r:id="rId30"/>
    <p:sldLayoutId id="2147483786" r:id="rId31"/>
    <p:sldLayoutId id="2147483787" r:id="rId32"/>
    <p:sldLayoutId id="2147483788" r:id="rId33"/>
    <p:sldLayoutId id="2147483789" r:id="rId3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200"/>
        </a:spcBef>
        <a:buClr>
          <a:srgbClr val="BE2BBB"/>
        </a:buClr>
        <a:buFont typeface="Trebuchet MS" panose="020B0603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2pPr>
      <a:lvl3pPr marL="685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3pPr>
      <a:lvl4pPr marL="914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4pPr>
      <a:lvl5pPr marL="11430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5pPr>
      <a:lvl6pPr marL="13716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6pPr>
      <a:lvl7pPr marL="1600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7pPr>
      <a:lvl8pPr marL="1828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8pPr>
      <a:lvl9pPr marL="2057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2000" kern="1200">
          <a:solidFill>
            <a:schemeClr val="tx1"/>
          </a:solidFill>
          <a:latin typeface="+mn-lt"/>
          <a:ea typeface="+mn-ea"/>
          <a:cs typeface="+mn-cs"/>
        </a:defRPr>
      </a:lvl1pPr>
      <a:lvl2pPr marL="457200" algn="l" defTabSz="914400" rtl="0" eaLnBrk="1" latinLnBrk="0" hangingPunct="1">
        <a:defRPr sz="2000" kern="1200">
          <a:solidFill>
            <a:schemeClr val="tx1"/>
          </a:solidFill>
          <a:latin typeface="+mn-lt"/>
          <a:ea typeface="+mn-ea"/>
          <a:cs typeface="+mn-cs"/>
        </a:defRPr>
      </a:lvl2pPr>
      <a:lvl3pPr marL="914400" algn="l" defTabSz="914400" rtl="0" eaLnBrk="1" latinLnBrk="0" hangingPunct="1">
        <a:defRPr sz="2000" kern="1200">
          <a:solidFill>
            <a:schemeClr val="tx1"/>
          </a:solidFill>
          <a:latin typeface="+mn-lt"/>
          <a:ea typeface="+mn-ea"/>
          <a:cs typeface="+mn-cs"/>
        </a:defRPr>
      </a:lvl3pPr>
      <a:lvl4pPr marL="1371600" algn="l" defTabSz="914400" rtl="0" eaLnBrk="1" latinLnBrk="0" hangingPunct="1">
        <a:defRPr sz="2000" kern="1200">
          <a:solidFill>
            <a:schemeClr val="tx1"/>
          </a:solidFill>
          <a:latin typeface="+mn-lt"/>
          <a:ea typeface="+mn-ea"/>
          <a:cs typeface="+mn-cs"/>
        </a:defRPr>
      </a:lvl4pPr>
      <a:lvl5pPr marL="1828800" algn="l" defTabSz="914400" rtl="0" eaLnBrk="1" latinLnBrk="0" hangingPunct="1">
        <a:defRPr sz="2000" kern="1200">
          <a:solidFill>
            <a:schemeClr val="tx1"/>
          </a:solidFill>
          <a:latin typeface="+mn-lt"/>
          <a:ea typeface="+mn-ea"/>
          <a:cs typeface="+mn-cs"/>
        </a:defRPr>
      </a:lvl5pPr>
      <a:lvl6pPr marL="2286000" algn="l" defTabSz="914400" rtl="0" eaLnBrk="1" latinLnBrk="0" hangingPunct="1">
        <a:defRPr sz="2000" kern="1200">
          <a:solidFill>
            <a:schemeClr val="tx1"/>
          </a:solidFill>
          <a:latin typeface="+mn-lt"/>
          <a:ea typeface="+mn-ea"/>
          <a:cs typeface="+mn-cs"/>
        </a:defRPr>
      </a:lvl6pPr>
      <a:lvl7pPr marL="2743200" algn="l" defTabSz="914400" rtl="0" eaLnBrk="1" latinLnBrk="0" hangingPunct="1">
        <a:defRPr sz="2000" kern="1200">
          <a:solidFill>
            <a:schemeClr val="tx1"/>
          </a:solidFill>
          <a:latin typeface="+mn-lt"/>
          <a:ea typeface="+mn-ea"/>
          <a:cs typeface="+mn-cs"/>
        </a:defRPr>
      </a:lvl7pPr>
      <a:lvl8pPr marL="3200400" algn="l" defTabSz="914400" rtl="0" eaLnBrk="1" latinLnBrk="0" hangingPunct="1">
        <a:defRPr sz="2000" kern="1200">
          <a:solidFill>
            <a:schemeClr val="tx1"/>
          </a:solidFill>
          <a:latin typeface="+mn-lt"/>
          <a:ea typeface="+mn-ea"/>
          <a:cs typeface="+mn-cs"/>
        </a:defRPr>
      </a:lvl8pPr>
      <a:lvl9pPr marL="3657600" algn="l" defTabSz="914400"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30">
          <p15:clr>
            <a:srgbClr val="F26B43"/>
          </p15:clr>
        </p15:guide>
        <p15:guide id="2" pos="230">
          <p15:clr>
            <a:srgbClr val="F26B43"/>
          </p15:clr>
        </p15:guide>
        <p15:guide id="3" pos="7450">
          <p15:clr>
            <a:srgbClr val="F26B43"/>
          </p15:clr>
        </p15:guide>
        <p15:guide id="5" orient="horz" pos="978">
          <p15:clr>
            <a:srgbClr val="F26B43"/>
          </p15:clr>
        </p15:guide>
        <p15:guide id="6" orient="horz" pos="386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54.xml"/></Relationships>
</file>

<file path=ppt/slides/_rels/slide12.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0.xml"/></Relationships>
</file>

<file path=ppt/slides/_rels/slide13.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54.xml"/></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6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5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s://www.bms.com/assets/bms/us/en-us/pdf/guidance-for-bms-ime-projects.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0.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36.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1A6BEC9-A52F-4958-BA9A-3040C7936CB8}"/>
              </a:ext>
            </a:extLst>
          </p:cNvPr>
          <p:cNvSpPr>
            <a:spLocks noGrp="1"/>
          </p:cNvSpPr>
          <p:nvPr>
            <p:ph type="ctrTitle"/>
          </p:nvPr>
        </p:nvSpPr>
        <p:spPr/>
        <p:txBody>
          <a:bodyPr/>
          <a:lstStyle/>
          <a:p>
            <a:r>
              <a:rPr lang="en-US" dirty="0"/>
              <a:t>BMS Medical Education Outcomes Report Template </a:t>
            </a:r>
          </a:p>
        </p:txBody>
      </p:sp>
    </p:spTree>
    <p:extLst>
      <p:ext uri="{BB962C8B-B14F-4D97-AF65-F5344CB8AC3E}">
        <p14:creationId xmlns:p14="http://schemas.microsoft.com/office/powerpoint/2010/main" val="3040979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35FEB-3BBB-41D8-BE34-BD3B7B0887E0}"/>
              </a:ext>
            </a:extLst>
          </p:cNvPr>
          <p:cNvSpPr>
            <a:spLocks noGrp="1"/>
          </p:cNvSpPr>
          <p:nvPr>
            <p:ph type="title"/>
          </p:nvPr>
        </p:nvSpPr>
        <p:spPr>
          <a:xfrm>
            <a:off x="365760" y="365760"/>
            <a:ext cx="11460480" cy="1617152"/>
          </a:xfrm>
        </p:spPr>
        <p:txBody>
          <a:bodyPr/>
          <a:lstStyle/>
          <a:p>
            <a:r>
              <a:rPr lang="en-US">
                <a:solidFill>
                  <a:srgbClr val="595454"/>
                </a:solidFill>
              </a:rPr>
              <a:t>State question(s) on knowledge, confidence, competence, &amp; performance showing results from pre-to post-activity. </a:t>
            </a:r>
            <a:r>
              <a:rPr lang="en-US" sz="1600" b="0">
                <a:solidFill>
                  <a:srgbClr val="595454"/>
                </a:solidFill>
              </a:rPr>
              <a:t>(Include: specific Learning Objective # and Moore's Outcomes level achieved. Indicate the correct answer with a star.)</a:t>
            </a:r>
            <a:endParaRPr lang="en-US" sz="1600">
              <a:solidFill>
                <a:srgbClr val="595454"/>
              </a:solidFill>
            </a:endParaRPr>
          </a:p>
        </p:txBody>
      </p:sp>
      <p:sp>
        <p:nvSpPr>
          <p:cNvPr id="5" name="Slide Number Placeholder 4">
            <a:extLst>
              <a:ext uri="{FF2B5EF4-FFF2-40B4-BE49-F238E27FC236}">
                <a16:creationId xmlns:a16="http://schemas.microsoft.com/office/drawing/2014/main" id="{B5729EF0-4930-42C0-8C37-B2A1826F9CBE}"/>
              </a:ext>
            </a:extLst>
          </p:cNvPr>
          <p:cNvSpPr>
            <a:spLocks noGrp="1"/>
          </p:cNvSpPr>
          <p:nvPr>
            <p:ph type="sldNum" sz="quarter" idx="12"/>
          </p:nvPr>
        </p:nvSpPr>
        <p:spPr/>
        <p:txBody>
          <a:bodyPr/>
          <a:lstStyle/>
          <a:p>
            <a:fld id="{B58DE5F1-E0F9-4CCA-92B7-7A6FC4DFEE14}" type="slidenum">
              <a:rPr lang="en-US" smtClean="0"/>
              <a:pPr/>
              <a:t>10</a:t>
            </a:fld>
            <a:endParaRPr lang="en-US"/>
          </a:p>
        </p:txBody>
      </p:sp>
      <p:graphicFrame>
        <p:nvGraphicFramePr>
          <p:cNvPr id="6" name="Content Placeholder 5">
            <a:extLst>
              <a:ext uri="{FF2B5EF4-FFF2-40B4-BE49-F238E27FC236}">
                <a16:creationId xmlns:a16="http://schemas.microsoft.com/office/drawing/2014/main" id="{173769A3-8C13-4123-869D-50BA6BD67C7F}"/>
              </a:ext>
            </a:extLst>
          </p:cNvPr>
          <p:cNvGraphicFramePr>
            <a:graphicFrameLocks noGrp="1"/>
          </p:cNvGraphicFramePr>
          <p:nvPr>
            <p:ph sz="half" idx="1"/>
            <p:extLst>
              <p:ext uri="{D42A27DB-BD31-4B8C-83A1-F6EECF244321}">
                <p14:modId xmlns:p14="http://schemas.microsoft.com/office/powerpoint/2010/main" val="3372494857"/>
              </p:ext>
            </p:extLst>
          </p:nvPr>
        </p:nvGraphicFramePr>
        <p:xfrm>
          <a:off x="365125" y="1749369"/>
          <a:ext cx="7540625"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8" name="5-Point Star 4">
            <a:extLst>
              <a:ext uri="{FF2B5EF4-FFF2-40B4-BE49-F238E27FC236}">
                <a16:creationId xmlns:a16="http://schemas.microsoft.com/office/drawing/2014/main" id="{1C25A237-3734-450F-AEBC-6667E798738C}"/>
              </a:ext>
            </a:extLst>
          </p:cNvPr>
          <p:cNvSpPr/>
          <p:nvPr/>
        </p:nvSpPr>
        <p:spPr bwMode="auto">
          <a:xfrm>
            <a:off x="6592603" y="2326822"/>
            <a:ext cx="437117" cy="440112"/>
          </a:xfrm>
          <a:prstGeom prst="star5">
            <a:avLst>
              <a:gd name="adj" fmla="val 19098"/>
              <a:gd name="hf" fmla="val 105146"/>
              <a:gd name="vf" fmla="val 110557"/>
            </a:avLst>
          </a:prstGeom>
          <a:solidFill>
            <a:srgbClr val="33D6F1"/>
          </a:solidFill>
          <a:ln w="9525" cap="flat" cmpd="sng" algn="ctr">
            <a:no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solidFill>
                <a:srgbClr val="003366"/>
              </a:solidFill>
              <a:latin typeface="Verdana" panose="020B0604030504040204" pitchFamily="34" charset="0"/>
              <a:ea typeface="Verdana" panose="020B0604030504040204" pitchFamily="34" charset="0"/>
              <a:cs typeface="Verdana" panose="020B0604030504040204" pitchFamily="34" charset="0"/>
            </a:endParaRPr>
          </a:p>
        </p:txBody>
      </p:sp>
      <p:sp>
        <p:nvSpPr>
          <p:cNvPr id="9" name="TextBox 4">
            <a:extLst>
              <a:ext uri="{FF2B5EF4-FFF2-40B4-BE49-F238E27FC236}">
                <a16:creationId xmlns:a16="http://schemas.microsoft.com/office/drawing/2014/main" id="{1189CF4F-52FD-4808-B803-43869D591093}"/>
              </a:ext>
            </a:extLst>
          </p:cNvPr>
          <p:cNvSpPr txBox="1"/>
          <p:nvPr/>
        </p:nvSpPr>
        <p:spPr>
          <a:xfrm>
            <a:off x="895788" y="2546878"/>
            <a:ext cx="874364" cy="276999"/>
          </a:xfrm>
          <a:prstGeom prst="rect">
            <a:avLst/>
          </a:prstGeom>
          <a:solidFill>
            <a:schemeClr val="bg1"/>
          </a:solidFill>
          <a:ln>
            <a:solidFill>
              <a:schemeClr val="tx1"/>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i="1">
                <a:solidFill>
                  <a:srgbClr val="595454"/>
                </a:solidFill>
                <a:latin typeface="Verdana" panose="020B0604030504040204" pitchFamily="34" charset="0"/>
                <a:ea typeface="Verdana" panose="020B0604030504040204" pitchFamily="34" charset="0"/>
                <a:cs typeface="Verdana" panose="020B0604030504040204" pitchFamily="34" charset="0"/>
              </a:rPr>
              <a:t>P</a:t>
            </a:r>
            <a:r>
              <a:rPr lang="en-US" sz="1200" b="1">
                <a:solidFill>
                  <a:srgbClr val="595454"/>
                </a:solidFill>
                <a:latin typeface="Verdana" panose="020B0604030504040204" pitchFamily="34" charset="0"/>
                <a:ea typeface="Verdana" panose="020B0604030504040204" pitchFamily="34" charset="0"/>
                <a:cs typeface="Verdana" panose="020B0604030504040204" pitchFamily="34" charset="0"/>
              </a:rPr>
              <a:t>=.001</a:t>
            </a:r>
          </a:p>
        </p:txBody>
      </p:sp>
      <p:sp>
        <p:nvSpPr>
          <p:cNvPr id="10" name="TextBox 9">
            <a:extLst>
              <a:ext uri="{FF2B5EF4-FFF2-40B4-BE49-F238E27FC236}">
                <a16:creationId xmlns:a16="http://schemas.microsoft.com/office/drawing/2014/main" id="{97FD97C4-1941-47AA-8B59-5E994668A604}"/>
              </a:ext>
            </a:extLst>
          </p:cNvPr>
          <p:cNvSpPr txBox="1"/>
          <p:nvPr/>
        </p:nvSpPr>
        <p:spPr>
          <a:xfrm>
            <a:off x="743771" y="5933775"/>
            <a:ext cx="6418028" cy="302640"/>
          </a:xfrm>
          <a:prstGeom prst="rect">
            <a:avLst/>
          </a:prstGeom>
          <a:noFill/>
        </p:spPr>
        <p:txBody>
          <a:bodyPr wrap="square" lIns="0" tIns="0" rIns="0" bIns="0" rtlCol="0">
            <a:noAutofit/>
          </a:bodyPr>
          <a:lstStyle/>
          <a:p>
            <a:pPr algn="ctr">
              <a:lnSpc>
                <a:spcPct val="100000"/>
              </a:lnSpc>
              <a:spcBef>
                <a:spcPts val="1200"/>
              </a:spcBef>
              <a:buSzPct val="100000"/>
            </a:pPr>
            <a:r>
              <a:rPr lang="en-US" sz="1600">
                <a:solidFill>
                  <a:srgbClr val="595454"/>
                </a:solidFill>
              </a:rPr>
              <a:t>Pre/Post Test Question</a:t>
            </a:r>
          </a:p>
        </p:txBody>
      </p:sp>
      <p:sp>
        <p:nvSpPr>
          <p:cNvPr id="11" name="Content Placeholder 10">
            <a:extLst>
              <a:ext uri="{FF2B5EF4-FFF2-40B4-BE49-F238E27FC236}">
                <a16:creationId xmlns:a16="http://schemas.microsoft.com/office/drawing/2014/main" id="{D13146CA-69F8-40F1-A735-4B56D729C825}"/>
              </a:ext>
            </a:extLst>
          </p:cNvPr>
          <p:cNvSpPr txBox="1">
            <a:spLocks noGrp="1"/>
          </p:cNvSpPr>
          <p:nvPr>
            <p:ph sz="half" idx="2"/>
          </p:nvPr>
        </p:nvSpPr>
        <p:spPr>
          <a:xfrm>
            <a:off x="8206740" y="2011130"/>
            <a:ext cx="3619500" cy="4253502"/>
          </a:xfrm>
          <a:prstGeom prst="rect">
            <a:avLst/>
          </a:prstGeom>
          <a:solidFill>
            <a:schemeClr val="bg1">
              <a:lumMod val="95000"/>
            </a:schemeClr>
          </a:solidFill>
          <a:ln>
            <a:noFill/>
          </a:ln>
        </p:spPr>
        <p:txBody>
          <a:bodyPr wrap="square" lIns="0" tIns="0" rIns="0" bIns="0" rtlCol="0">
            <a:noAutofit/>
          </a:bodyPr>
          <a:lstStyle/>
          <a:p>
            <a:pPr marL="0" indent="0" algn="ctr">
              <a:lnSpc>
                <a:spcPct val="100000"/>
              </a:lnSpc>
              <a:spcBef>
                <a:spcPts val="1200"/>
              </a:spcBef>
              <a:buSzPct val="100000"/>
              <a:buNone/>
            </a:pPr>
            <a:r>
              <a:rPr lang="en-US" sz="1600"/>
              <a:t>Include clinical rationale behind the answer here. </a:t>
            </a:r>
          </a:p>
        </p:txBody>
      </p:sp>
      <p:sp>
        <p:nvSpPr>
          <p:cNvPr id="3" name="Footer Placeholder 9">
            <a:extLst>
              <a:ext uri="{FF2B5EF4-FFF2-40B4-BE49-F238E27FC236}">
                <a16:creationId xmlns:a16="http://schemas.microsoft.com/office/drawing/2014/main" id="{54134559-C3E5-464E-9EE7-98C966EEF121}"/>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Tree>
    <p:extLst>
      <p:ext uri="{BB962C8B-B14F-4D97-AF65-F5344CB8AC3E}">
        <p14:creationId xmlns:p14="http://schemas.microsoft.com/office/powerpoint/2010/main" val="12187063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F388E-1736-455D-9EDE-E74D46425D33}"/>
              </a:ext>
            </a:extLst>
          </p:cNvPr>
          <p:cNvSpPr>
            <a:spLocks noGrp="1"/>
          </p:cNvSpPr>
          <p:nvPr>
            <p:ph type="title"/>
          </p:nvPr>
        </p:nvSpPr>
        <p:spPr/>
        <p:txBody>
          <a:bodyPr/>
          <a:lstStyle/>
          <a:p>
            <a:r>
              <a:rPr lang="en-US" sz="3200">
                <a:solidFill>
                  <a:srgbClr val="595454"/>
                </a:solidFill>
              </a:rPr>
              <a:t>Knowledge, Confidence, Competence Gained by Specialty</a:t>
            </a:r>
            <a:endParaRPr lang="en-US">
              <a:solidFill>
                <a:srgbClr val="595454"/>
              </a:solidFill>
            </a:endParaRPr>
          </a:p>
        </p:txBody>
      </p:sp>
      <p:sp>
        <p:nvSpPr>
          <p:cNvPr id="4" name="Slide Number Placeholder 3">
            <a:extLst>
              <a:ext uri="{FF2B5EF4-FFF2-40B4-BE49-F238E27FC236}">
                <a16:creationId xmlns:a16="http://schemas.microsoft.com/office/drawing/2014/main" id="{6845C0AB-5A12-471E-A5C2-8443578CC783}"/>
              </a:ext>
            </a:extLst>
          </p:cNvPr>
          <p:cNvSpPr>
            <a:spLocks noGrp="1"/>
          </p:cNvSpPr>
          <p:nvPr>
            <p:ph type="sldNum" sz="quarter" idx="12"/>
          </p:nvPr>
        </p:nvSpPr>
        <p:spPr/>
        <p:txBody>
          <a:bodyPr/>
          <a:lstStyle/>
          <a:p>
            <a:fld id="{B58DE5F1-E0F9-4CCA-92B7-7A6FC4DFEE14}" type="slidenum">
              <a:rPr lang="en-US" smtClean="0"/>
              <a:t>11</a:t>
            </a:fld>
            <a:endParaRPr lang="en-US"/>
          </a:p>
        </p:txBody>
      </p:sp>
      <p:graphicFrame>
        <p:nvGraphicFramePr>
          <p:cNvPr id="5" name="Chart 4">
            <a:extLst>
              <a:ext uri="{FF2B5EF4-FFF2-40B4-BE49-F238E27FC236}">
                <a16:creationId xmlns:a16="http://schemas.microsoft.com/office/drawing/2014/main" id="{1882040F-CEEB-423C-8ED3-8F32AD3DD19E}"/>
              </a:ext>
            </a:extLst>
          </p:cNvPr>
          <p:cNvGraphicFramePr/>
          <p:nvPr>
            <p:extLst>
              <p:ext uri="{D42A27DB-BD31-4B8C-83A1-F6EECF244321}">
                <p14:modId xmlns:p14="http://schemas.microsoft.com/office/powerpoint/2010/main" val="433336799"/>
              </p:ext>
            </p:extLst>
          </p:nvPr>
        </p:nvGraphicFramePr>
        <p:xfrm>
          <a:off x="365759" y="1644987"/>
          <a:ext cx="8524239" cy="356802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FEEE019A-CAD1-4214-8DE6-6B4B113A0652}"/>
              </a:ext>
            </a:extLst>
          </p:cNvPr>
          <p:cNvSpPr txBox="1"/>
          <p:nvPr/>
        </p:nvSpPr>
        <p:spPr>
          <a:xfrm>
            <a:off x="365759" y="5303520"/>
            <a:ext cx="8054081" cy="584775"/>
          </a:xfrm>
          <a:prstGeom prst="rect">
            <a:avLst/>
          </a:prstGeom>
          <a:solidFill>
            <a:schemeClr val="bg1"/>
          </a:solid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595454"/>
                </a:solidFill>
                <a:effectLst/>
                <a:uLnTx/>
                <a:uFillTx/>
                <a:ea typeface="+mn-ea"/>
                <a:cs typeface="Arial" panose="020B0604020202020204" pitchFamily="34" charset="0"/>
              </a:rPr>
              <a:t>Knowledge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595454"/>
                </a:solidFill>
                <a:effectLst/>
                <a:uLnTx/>
                <a:uFillTx/>
                <a:ea typeface="+mn-ea"/>
                <a:cs typeface="Arial" panose="020B0604020202020204" pitchFamily="34" charset="0"/>
              </a:rPr>
              <a:t>Improvement</a:t>
            </a:r>
            <a:r>
              <a:rPr lang="en-US" sz="1600" dirty="0">
                <a:solidFill>
                  <a:srgbClr val="595454"/>
                </a:solidFill>
                <a:cs typeface="Arial" panose="020B0604020202020204" pitchFamily="34" charset="0"/>
              </a:rPr>
              <a:t>:   </a:t>
            </a:r>
            <a:r>
              <a:rPr lang="en-US" sz="1600" b="1" dirty="0">
                <a:solidFill>
                  <a:srgbClr val="595454"/>
                </a:solidFill>
                <a:cs typeface="Arial" panose="020B0604020202020204" pitchFamily="34" charset="0"/>
              </a:rPr>
              <a:t>10</a:t>
            </a:r>
            <a:r>
              <a:rPr kumimoji="0" lang="en-US" sz="1600" b="1" i="0" u="none" strike="noStrike" kern="1200" cap="none" spc="0" normalizeH="0" baseline="0" noProof="0" dirty="0">
                <a:ln>
                  <a:noFill/>
                </a:ln>
                <a:solidFill>
                  <a:srgbClr val="595454"/>
                </a:solidFill>
                <a:effectLst/>
                <a:uLnTx/>
                <a:uFillTx/>
                <a:ea typeface="+mn-ea"/>
                <a:cs typeface="Arial" panose="020B0604020202020204" pitchFamily="34" charset="0"/>
              </a:rPr>
              <a:t>%	        3%                            16%                           18%</a:t>
            </a:r>
          </a:p>
        </p:txBody>
      </p:sp>
      <p:sp>
        <p:nvSpPr>
          <p:cNvPr id="7" name="TextBox 6">
            <a:extLst>
              <a:ext uri="{FF2B5EF4-FFF2-40B4-BE49-F238E27FC236}">
                <a16:creationId xmlns:a16="http://schemas.microsoft.com/office/drawing/2014/main" id="{65CC5FDA-47C9-4B92-918B-6347DA118117}"/>
              </a:ext>
            </a:extLst>
          </p:cNvPr>
          <p:cNvSpPr txBox="1"/>
          <p:nvPr/>
        </p:nvSpPr>
        <p:spPr>
          <a:xfrm>
            <a:off x="435178" y="902062"/>
            <a:ext cx="3957621" cy="560511"/>
          </a:xfrm>
          <a:prstGeom prst="rect">
            <a:avLst/>
          </a:prstGeom>
          <a:noFill/>
        </p:spPr>
        <p:txBody>
          <a:bodyPr wrap="square" lIns="0" tIns="0" rIns="0" bIns="0" rtlCol="0">
            <a:noAutofit/>
          </a:bodyPr>
          <a:lstStyle/>
          <a:p>
            <a:r>
              <a:rPr lang="en-US" sz="1600" b="1"/>
              <a:t>Question 1</a:t>
            </a:r>
          </a:p>
          <a:p>
            <a:r>
              <a:rPr lang="en-US" sz="1600" b="1"/>
              <a:t>Answer to Question 1</a:t>
            </a:r>
            <a:endParaRPr lang="en-US" sz="1600"/>
          </a:p>
        </p:txBody>
      </p:sp>
      <p:sp>
        <p:nvSpPr>
          <p:cNvPr id="9" name="Footer Placeholder 9">
            <a:extLst>
              <a:ext uri="{FF2B5EF4-FFF2-40B4-BE49-F238E27FC236}">
                <a16:creationId xmlns:a16="http://schemas.microsoft.com/office/drawing/2014/main" id="{02613B02-4E08-49A7-88C7-2EB9A049D55A}"/>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dirty="0">
                <a:solidFill>
                  <a:srgbClr val="595454"/>
                </a:solidFill>
              </a:rPr>
              <a:t>INSERT BMS Grant ID here</a:t>
            </a:r>
          </a:p>
        </p:txBody>
      </p:sp>
      <p:sp>
        <p:nvSpPr>
          <p:cNvPr id="10" name="Content Placeholder 5">
            <a:extLst>
              <a:ext uri="{FF2B5EF4-FFF2-40B4-BE49-F238E27FC236}">
                <a16:creationId xmlns:a16="http://schemas.microsoft.com/office/drawing/2014/main" id="{E0DEB7AF-F616-43A8-A03C-486FED316B5E}"/>
              </a:ext>
            </a:extLst>
          </p:cNvPr>
          <p:cNvSpPr txBox="1">
            <a:spLocks/>
          </p:cNvSpPr>
          <p:nvPr/>
        </p:nvSpPr>
        <p:spPr>
          <a:xfrm>
            <a:off x="9153939" y="2604277"/>
            <a:ext cx="2654828" cy="824723"/>
          </a:xfrm>
          <a:prstGeom prst="rect">
            <a:avLst/>
          </a:prstGeom>
          <a:solidFill>
            <a:schemeClr val="bg1"/>
          </a:solidFill>
          <a:ln w="19050" cap="sq" cmpd="sng" algn="ctr">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285750" indent="-285750" algn="ctr">
              <a:buClr>
                <a:srgbClr val="BE2BBB"/>
              </a:buClr>
              <a:buFont typeface="Arial" panose="020B0604020202020204" pitchFamily="34" charset="0"/>
              <a:buChar char="•"/>
              <a:defRPr/>
            </a:pPr>
            <a:r>
              <a:rPr lang="en-US" sz="1800" dirty="0">
                <a:solidFill>
                  <a:schemeClr val="tx1"/>
                </a:solidFill>
              </a:rPr>
              <a:t>Duplicate this slide for additional questions.</a:t>
            </a:r>
          </a:p>
        </p:txBody>
      </p:sp>
      <p:sp>
        <p:nvSpPr>
          <p:cNvPr id="11" name="Content Placeholder 5">
            <a:extLst>
              <a:ext uri="{FF2B5EF4-FFF2-40B4-BE49-F238E27FC236}">
                <a16:creationId xmlns:a16="http://schemas.microsoft.com/office/drawing/2014/main" id="{A4E225DA-AA56-4D3D-917B-1D1BB9CEF3A0}"/>
              </a:ext>
            </a:extLst>
          </p:cNvPr>
          <p:cNvSpPr txBox="1">
            <a:spLocks/>
          </p:cNvSpPr>
          <p:nvPr/>
        </p:nvSpPr>
        <p:spPr>
          <a:xfrm>
            <a:off x="9724204" y="1319342"/>
            <a:ext cx="2084563" cy="1011755"/>
          </a:xfrm>
          <a:prstGeom prst="rect">
            <a:avLst/>
          </a:prstGeom>
          <a:solidFill>
            <a:schemeClr val="bg1"/>
          </a:solidFill>
          <a:ln w="19050" cap="sq" cmpd="sng" algn="ctr">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l" defTabSz="914400" rtl="0" eaLnBrk="1" latinLnBrk="0" hangingPunct="1">
              <a:lnSpc>
                <a:spcPct val="100000"/>
              </a:lnSpc>
              <a:spcBef>
                <a:spcPts val="1200"/>
              </a:spcBef>
              <a:buClr>
                <a:srgbClr val="BE2BBB"/>
              </a:buClr>
              <a:buFont typeface="Trebuchet MS" panose="020B0603020202020204" pitchFamily="34" charset="0"/>
              <a:buChar char="•"/>
              <a:defRPr sz="1100" kern="1200">
                <a:solidFill>
                  <a:schemeClr val="lt1"/>
                </a:solidFill>
                <a:latin typeface="+mn-lt"/>
                <a:ea typeface="+mn-ea"/>
                <a:cs typeface="+mn-cs"/>
              </a:defRPr>
            </a:lvl1pPr>
            <a:lvl2pPr marL="457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2pPr>
            <a:lvl3pPr marL="914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3pPr>
            <a:lvl4pPr marL="1371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4pPr>
            <a:lvl5pPr marL="18288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5pPr>
            <a:lvl6pPr marL="22860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6pPr>
            <a:lvl7pPr marL="2743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7pPr>
            <a:lvl8pPr marL="3200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8pPr>
            <a:lvl9pPr marL="3657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9pPr>
          </a:lstStyle>
          <a:p>
            <a:pPr algn="ctr">
              <a:defRPr/>
            </a:pPr>
            <a:r>
              <a:rPr lang="en-US" sz="1800" kern="0" dirty="0">
                <a:solidFill>
                  <a:schemeClr val="accent1"/>
                </a:solidFill>
                <a:cs typeface="Arial" panose="020B0604020202020204" pitchFamily="34" charset="0"/>
              </a:rPr>
              <a:t>Include n value</a:t>
            </a:r>
          </a:p>
          <a:p>
            <a:pPr algn="ctr">
              <a:buNone/>
              <a:defRPr/>
            </a:pPr>
            <a:r>
              <a:rPr lang="en-US" sz="1800" kern="0" dirty="0">
                <a:solidFill>
                  <a:schemeClr val="accent1"/>
                </a:solidFill>
                <a:cs typeface="Arial" panose="020B0604020202020204" pitchFamily="34" charset="0"/>
              </a:rPr>
              <a:t>N = XXXX</a:t>
            </a:r>
          </a:p>
        </p:txBody>
      </p:sp>
    </p:spTree>
    <p:extLst>
      <p:ext uri="{BB962C8B-B14F-4D97-AF65-F5344CB8AC3E}">
        <p14:creationId xmlns:p14="http://schemas.microsoft.com/office/powerpoint/2010/main" val="328553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36C1B-0ED5-4E5A-9CD8-D0C1FC3FFE26}"/>
              </a:ext>
            </a:extLst>
          </p:cNvPr>
          <p:cNvSpPr>
            <a:spLocks noGrp="1"/>
          </p:cNvSpPr>
          <p:nvPr>
            <p:ph type="title"/>
          </p:nvPr>
        </p:nvSpPr>
        <p:spPr/>
        <p:txBody>
          <a:bodyPr/>
          <a:lstStyle/>
          <a:p>
            <a:r>
              <a:rPr lang="en-US">
                <a:solidFill>
                  <a:srgbClr val="595454"/>
                </a:solidFill>
              </a:rPr>
              <a:t>Learner’s Planned Practice Changes</a:t>
            </a:r>
          </a:p>
        </p:txBody>
      </p:sp>
      <p:graphicFrame>
        <p:nvGraphicFramePr>
          <p:cNvPr id="7" name="Content Placeholder 6">
            <a:extLst>
              <a:ext uri="{FF2B5EF4-FFF2-40B4-BE49-F238E27FC236}">
                <a16:creationId xmlns:a16="http://schemas.microsoft.com/office/drawing/2014/main" id="{6E06EE62-FFBF-4EEC-B258-198827F934CA}"/>
              </a:ext>
            </a:extLst>
          </p:cNvPr>
          <p:cNvGraphicFramePr>
            <a:graphicFrameLocks noGrp="1"/>
          </p:cNvGraphicFramePr>
          <p:nvPr>
            <p:ph idx="1"/>
            <p:extLst>
              <p:ext uri="{D42A27DB-BD31-4B8C-83A1-F6EECF244321}">
                <p14:modId xmlns:p14="http://schemas.microsoft.com/office/powerpoint/2010/main" val="3269198020"/>
              </p:ext>
            </p:extLst>
          </p:nvPr>
        </p:nvGraphicFramePr>
        <p:xfrm>
          <a:off x="365125" y="1554163"/>
          <a:ext cx="8524875"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1E62621D-C63D-45CC-9034-1E80C07C4E4D}"/>
              </a:ext>
            </a:extLst>
          </p:cNvPr>
          <p:cNvSpPr>
            <a:spLocks noGrp="1"/>
          </p:cNvSpPr>
          <p:nvPr>
            <p:ph type="sldNum" sz="quarter" idx="12"/>
          </p:nvPr>
        </p:nvSpPr>
        <p:spPr/>
        <p:txBody>
          <a:bodyPr/>
          <a:lstStyle/>
          <a:p>
            <a:fld id="{B58DE5F1-E0F9-4CCA-92B7-7A6FC4DFEE14}" type="slidenum">
              <a:rPr lang="en-US" smtClean="0"/>
              <a:t>12</a:t>
            </a:fld>
            <a:endParaRPr lang="en-US"/>
          </a:p>
        </p:txBody>
      </p:sp>
      <p:sp>
        <p:nvSpPr>
          <p:cNvPr id="8" name="Content Placeholder 5">
            <a:extLst>
              <a:ext uri="{FF2B5EF4-FFF2-40B4-BE49-F238E27FC236}">
                <a16:creationId xmlns:a16="http://schemas.microsoft.com/office/drawing/2014/main" id="{A875D157-1B00-47E3-9911-28D3626954D4}"/>
              </a:ext>
            </a:extLst>
          </p:cNvPr>
          <p:cNvSpPr txBox="1">
            <a:spLocks/>
          </p:cNvSpPr>
          <p:nvPr/>
        </p:nvSpPr>
        <p:spPr>
          <a:xfrm>
            <a:off x="9741677" y="822960"/>
            <a:ext cx="2084563" cy="1011755"/>
          </a:xfrm>
          <a:prstGeom prst="rect">
            <a:avLst/>
          </a:prstGeom>
          <a:solidFill>
            <a:schemeClr val="bg1"/>
          </a:solidFill>
          <a:ln w="19050" cap="sq" cmpd="sng" algn="ctr">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l" defTabSz="914400" rtl="0" eaLnBrk="1" latinLnBrk="0" hangingPunct="1">
              <a:lnSpc>
                <a:spcPct val="100000"/>
              </a:lnSpc>
              <a:spcBef>
                <a:spcPts val="1200"/>
              </a:spcBef>
              <a:buClr>
                <a:srgbClr val="BE2BBB"/>
              </a:buClr>
              <a:buFont typeface="Trebuchet MS" panose="020B0603020202020204" pitchFamily="34" charset="0"/>
              <a:buChar char="•"/>
              <a:defRPr sz="1100" kern="1200">
                <a:solidFill>
                  <a:schemeClr val="lt1"/>
                </a:solidFill>
                <a:latin typeface="+mn-lt"/>
                <a:ea typeface="+mn-ea"/>
                <a:cs typeface="+mn-cs"/>
              </a:defRPr>
            </a:lvl1pPr>
            <a:lvl2pPr marL="457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2pPr>
            <a:lvl3pPr marL="914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3pPr>
            <a:lvl4pPr marL="1371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4pPr>
            <a:lvl5pPr marL="18288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5pPr>
            <a:lvl6pPr marL="22860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6pPr>
            <a:lvl7pPr marL="2743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7pPr>
            <a:lvl8pPr marL="3200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8pPr>
            <a:lvl9pPr marL="3657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9pPr>
          </a:lstStyle>
          <a:p>
            <a:pPr algn="ctr">
              <a:defRPr/>
            </a:pPr>
            <a:r>
              <a:rPr lang="en-US" sz="1800" kern="0">
                <a:solidFill>
                  <a:schemeClr val="accent1"/>
                </a:solidFill>
                <a:cs typeface="Arial" panose="020B0604020202020204" pitchFamily="34" charset="0"/>
              </a:rPr>
              <a:t>Include n value</a:t>
            </a:r>
          </a:p>
          <a:p>
            <a:pPr algn="ctr">
              <a:buNone/>
              <a:defRPr/>
            </a:pPr>
            <a:r>
              <a:rPr lang="en-US" sz="1800" kern="0">
                <a:solidFill>
                  <a:schemeClr val="accent1"/>
                </a:solidFill>
                <a:cs typeface="Arial" panose="020B0604020202020204" pitchFamily="34" charset="0"/>
              </a:rPr>
              <a:t>n = XXXX</a:t>
            </a:r>
          </a:p>
        </p:txBody>
      </p:sp>
      <p:sp>
        <p:nvSpPr>
          <p:cNvPr id="9" name="TextBox 1">
            <a:extLst>
              <a:ext uri="{FF2B5EF4-FFF2-40B4-BE49-F238E27FC236}">
                <a16:creationId xmlns:a16="http://schemas.microsoft.com/office/drawing/2014/main" id="{D35F6DBD-2A1D-450E-B0EB-7ABD9EC16B5A}"/>
              </a:ext>
            </a:extLst>
          </p:cNvPr>
          <p:cNvSpPr txBox="1"/>
          <p:nvPr/>
        </p:nvSpPr>
        <p:spPr>
          <a:xfrm>
            <a:off x="3809999" y="2977445"/>
            <a:ext cx="688623"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sz="1600">
                <a:solidFill>
                  <a:schemeClr val="bg1"/>
                </a:solidFill>
              </a:rPr>
              <a:t>XXX = n</a:t>
            </a:r>
          </a:p>
        </p:txBody>
      </p:sp>
      <p:sp>
        <p:nvSpPr>
          <p:cNvPr id="10" name="TextBox 1">
            <a:extLst>
              <a:ext uri="{FF2B5EF4-FFF2-40B4-BE49-F238E27FC236}">
                <a16:creationId xmlns:a16="http://schemas.microsoft.com/office/drawing/2014/main" id="{D35F6DBD-2A1D-450E-B0EB-7ABD9EC16B5A}"/>
              </a:ext>
            </a:extLst>
          </p:cNvPr>
          <p:cNvSpPr txBox="1"/>
          <p:nvPr/>
        </p:nvSpPr>
        <p:spPr>
          <a:xfrm>
            <a:off x="6643510" y="3925711"/>
            <a:ext cx="688623"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sz="1600">
                <a:solidFill>
                  <a:schemeClr val="bg1"/>
                </a:solidFill>
              </a:rPr>
              <a:t>XXX = n</a:t>
            </a:r>
          </a:p>
        </p:txBody>
      </p:sp>
      <p:sp>
        <p:nvSpPr>
          <p:cNvPr id="11" name="TextBox 1">
            <a:extLst>
              <a:ext uri="{FF2B5EF4-FFF2-40B4-BE49-F238E27FC236}">
                <a16:creationId xmlns:a16="http://schemas.microsoft.com/office/drawing/2014/main" id="{D35F6DBD-2A1D-450E-B0EB-7ABD9EC16B5A}"/>
              </a:ext>
            </a:extLst>
          </p:cNvPr>
          <p:cNvSpPr txBox="1"/>
          <p:nvPr/>
        </p:nvSpPr>
        <p:spPr>
          <a:xfrm>
            <a:off x="2127954" y="4862689"/>
            <a:ext cx="688623"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sz="1600">
                <a:solidFill>
                  <a:schemeClr val="bg1"/>
                </a:solidFill>
              </a:rPr>
              <a:t>XXX = n</a:t>
            </a:r>
          </a:p>
        </p:txBody>
      </p:sp>
      <p:sp>
        <p:nvSpPr>
          <p:cNvPr id="13" name="TextBox 12">
            <a:extLst>
              <a:ext uri="{FF2B5EF4-FFF2-40B4-BE49-F238E27FC236}">
                <a16:creationId xmlns:a16="http://schemas.microsoft.com/office/drawing/2014/main" id="{FC321F79-22AA-4D4B-8C28-DB034C719BBC}"/>
              </a:ext>
            </a:extLst>
          </p:cNvPr>
          <p:cNvSpPr txBox="1"/>
          <p:nvPr/>
        </p:nvSpPr>
        <p:spPr>
          <a:xfrm>
            <a:off x="9741677" y="2291915"/>
            <a:ext cx="2084563" cy="923330"/>
          </a:xfrm>
          <a:prstGeom prst="rect">
            <a:avLst/>
          </a:prstGeom>
          <a:noFill/>
          <a:ln w="19050">
            <a:solidFill>
              <a:schemeClr val="accent6"/>
            </a:solidFill>
          </a:ln>
        </p:spPr>
        <p:txBody>
          <a:bodyPr wrap="square">
            <a:spAutoFit/>
          </a:bodyPr>
          <a:lstStyle/>
          <a:p>
            <a:pPr algn="ctr"/>
            <a:r>
              <a:rPr lang="en-US"/>
              <a:t>Specify the planned behavior/ practice change</a:t>
            </a:r>
          </a:p>
        </p:txBody>
      </p:sp>
      <p:sp>
        <p:nvSpPr>
          <p:cNvPr id="12" name="Footer Placeholder 9">
            <a:extLst>
              <a:ext uri="{FF2B5EF4-FFF2-40B4-BE49-F238E27FC236}">
                <a16:creationId xmlns:a16="http://schemas.microsoft.com/office/drawing/2014/main" id="{561961BB-D17A-4E02-89F7-E95BD09CB4F4}"/>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dirty="0">
                <a:solidFill>
                  <a:srgbClr val="595454"/>
                </a:solidFill>
              </a:rPr>
              <a:t>INSERT BMS Grant ID here</a:t>
            </a:r>
          </a:p>
        </p:txBody>
      </p:sp>
    </p:spTree>
    <p:extLst>
      <p:ext uri="{BB962C8B-B14F-4D97-AF65-F5344CB8AC3E}">
        <p14:creationId xmlns:p14="http://schemas.microsoft.com/office/powerpoint/2010/main" val="40028081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84E738-C3AB-459E-A8D2-106E82E6359B}"/>
              </a:ext>
            </a:extLst>
          </p:cNvPr>
          <p:cNvSpPr>
            <a:spLocks noGrp="1"/>
          </p:cNvSpPr>
          <p:nvPr>
            <p:ph type="title"/>
          </p:nvPr>
        </p:nvSpPr>
        <p:spPr>
          <a:xfrm>
            <a:off x="205740" y="131763"/>
            <a:ext cx="11460480" cy="914400"/>
          </a:xfrm>
        </p:spPr>
        <p:txBody>
          <a:bodyPr/>
          <a:lstStyle/>
          <a:p>
            <a:pPr>
              <a:lnSpc>
                <a:spcPct val="100000"/>
              </a:lnSpc>
              <a:spcBef>
                <a:spcPts val="0"/>
              </a:spcBef>
            </a:pPr>
            <a:r>
              <a:rPr lang="en-US" dirty="0">
                <a:latin typeface="+mn-lt"/>
              </a:rPr>
              <a:t>Level 5-Retention of Knowledge Follow-up survey- Insert # of days following activity (30/60) </a:t>
            </a:r>
            <a:r>
              <a:rPr lang="en-US" sz="1800" b="0" dirty="0">
                <a:latin typeface="+mn-lt"/>
              </a:rPr>
              <a:t>(Include: Specific Learning Objective # and Moore's Outcomes level achieved.</a:t>
            </a:r>
            <a:r>
              <a:rPr lang="en-US" sz="1800" b="0" dirty="0">
                <a:ea typeface="+mj-lt"/>
                <a:cs typeface="+mj-lt"/>
              </a:rPr>
              <a:t> Indicate the correct answer with a star.)</a:t>
            </a:r>
            <a:br>
              <a:rPr lang="en-US" b="0" dirty="0">
                <a:ea typeface="+mj-lt"/>
                <a:cs typeface="+mj-lt"/>
              </a:rPr>
            </a:br>
            <a:endParaRPr lang="en-US" dirty="0"/>
          </a:p>
        </p:txBody>
      </p:sp>
      <p:sp>
        <p:nvSpPr>
          <p:cNvPr id="4" name="Slide Number Placeholder 3">
            <a:extLst>
              <a:ext uri="{FF2B5EF4-FFF2-40B4-BE49-F238E27FC236}">
                <a16:creationId xmlns:a16="http://schemas.microsoft.com/office/drawing/2014/main" id="{13C1926D-8995-47EB-962B-485578EF2ECA}"/>
              </a:ext>
            </a:extLst>
          </p:cNvPr>
          <p:cNvSpPr>
            <a:spLocks noGrp="1"/>
          </p:cNvSpPr>
          <p:nvPr>
            <p:ph type="sldNum" sz="quarter" idx="12"/>
          </p:nvPr>
        </p:nvSpPr>
        <p:spPr/>
        <p:txBody>
          <a:bodyPr/>
          <a:lstStyle/>
          <a:p>
            <a:fld id="{B58DE5F1-E0F9-4CCA-92B7-7A6FC4DFEE14}" type="slidenum">
              <a:rPr lang="en-US" smtClean="0"/>
              <a:t>13</a:t>
            </a:fld>
            <a:endParaRPr lang="en-US"/>
          </a:p>
        </p:txBody>
      </p:sp>
      <p:sp>
        <p:nvSpPr>
          <p:cNvPr id="9" name="Content Placeholder 5">
            <a:extLst>
              <a:ext uri="{FF2B5EF4-FFF2-40B4-BE49-F238E27FC236}">
                <a16:creationId xmlns:a16="http://schemas.microsoft.com/office/drawing/2014/main" id="{5765DABE-1291-4371-B070-B2382E9B9669}"/>
              </a:ext>
            </a:extLst>
          </p:cNvPr>
          <p:cNvSpPr txBox="1">
            <a:spLocks/>
          </p:cNvSpPr>
          <p:nvPr/>
        </p:nvSpPr>
        <p:spPr>
          <a:xfrm>
            <a:off x="8945217" y="2604277"/>
            <a:ext cx="2863550" cy="824723"/>
          </a:xfrm>
          <a:prstGeom prst="rect">
            <a:avLst/>
          </a:prstGeom>
          <a:solidFill>
            <a:schemeClr val="bg1"/>
          </a:solidFill>
          <a:ln w="19050" cap="sq" cmpd="sng" algn="ctr">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285750" indent="-285750" algn="ctr">
              <a:buClr>
                <a:srgbClr val="BE2BBB"/>
              </a:buClr>
              <a:buFont typeface="Arial" panose="020B0604020202020204" pitchFamily="34" charset="0"/>
              <a:buChar char="•"/>
              <a:defRPr/>
            </a:pPr>
            <a:r>
              <a:rPr lang="en-US" sz="1800">
                <a:solidFill>
                  <a:schemeClr val="tx1"/>
                </a:solidFill>
              </a:rPr>
              <a:t>Duplicate this slide for additional questions.</a:t>
            </a:r>
          </a:p>
        </p:txBody>
      </p:sp>
      <p:sp>
        <p:nvSpPr>
          <p:cNvPr id="3" name="Footer Placeholder 9">
            <a:extLst>
              <a:ext uri="{FF2B5EF4-FFF2-40B4-BE49-F238E27FC236}">
                <a16:creationId xmlns:a16="http://schemas.microsoft.com/office/drawing/2014/main" id="{165A0645-D5AD-46B2-B1D0-561940831454}"/>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graphicFrame>
        <p:nvGraphicFramePr>
          <p:cNvPr id="11" name="Content Placeholder 5">
            <a:extLst>
              <a:ext uri="{FF2B5EF4-FFF2-40B4-BE49-F238E27FC236}">
                <a16:creationId xmlns:a16="http://schemas.microsoft.com/office/drawing/2014/main" id="{6D179D37-9A55-4E45-BD24-CBE59BAD3067}"/>
              </a:ext>
            </a:extLst>
          </p:cNvPr>
          <p:cNvGraphicFramePr>
            <a:graphicFrameLocks noGrp="1"/>
          </p:cNvGraphicFramePr>
          <p:nvPr>
            <p:ph sz="half" idx="1"/>
            <p:extLst>
              <p:ext uri="{D42A27DB-BD31-4B8C-83A1-F6EECF244321}">
                <p14:modId xmlns:p14="http://schemas.microsoft.com/office/powerpoint/2010/main" val="3713593120"/>
              </p:ext>
            </p:extLst>
          </p:nvPr>
        </p:nvGraphicFramePr>
        <p:xfrm>
          <a:off x="348287" y="1484312"/>
          <a:ext cx="7540625"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7" name="Content Placeholder 5">
            <a:extLst>
              <a:ext uri="{FF2B5EF4-FFF2-40B4-BE49-F238E27FC236}">
                <a16:creationId xmlns:a16="http://schemas.microsoft.com/office/drawing/2014/main" id="{866C359E-AE60-42D3-86BC-D37F3D9A1F06}"/>
              </a:ext>
            </a:extLst>
          </p:cNvPr>
          <p:cNvSpPr txBox="1">
            <a:spLocks/>
          </p:cNvSpPr>
          <p:nvPr/>
        </p:nvSpPr>
        <p:spPr>
          <a:xfrm>
            <a:off x="9724204" y="1319342"/>
            <a:ext cx="2084563" cy="1011755"/>
          </a:xfrm>
          <a:prstGeom prst="rect">
            <a:avLst/>
          </a:prstGeom>
          <a:solidFill>
            <a:schemeClr val="bg1"/>
          </a:solidFill>
          <a:ln w="19050" cap="sq" cmpd="sng" algn="ctr">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l" defTabSz="914400" rtl="0" eaLnBrk="1" latinLnBrk="0" hangingPunct="1">
              <a:lnSpc>
                <a:spcPct val="100000"/>
              </a:lnSpc>
              <a:spcBef>
                <a:spcPts val="1200"/>
              </a:spcBef>
              <a:buClr>
                <a:srgbClr val="BE2BBB"/>
              </a:buClr>
              <a:buFont typeface="Trebuchet MS" panose="020B0603020202020204" pitchFamily="34" charset="0"/>
              <a:buChar char="•"/>
              <a:defRPr sz="1100" kern="1200">
                <a:solidFill>
                  <a:schemeClr val="lt1"/>
                </a:solidFill>
                <a:latin typeface="+mn-lt"/>
                <a:ea typeface="+mn-ea"/>
                <a:cs typeface="+mn-cs"/>
              </a:defRPr>
            </a:lvl1pPr>
            <a:lvl2pPr marL="457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2pPr>
            <a:lvl3pPr marL="914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3pPr>
            <a:lvl4pPr marL="1371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4pPr>
            <a:lvl5pPr marL="18288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5pPr>
            <a:lvl6pPr marL="22860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6pPr>
            <a:lvl7pPr marL="2743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7pPr>
            <a:lvl8pPr marL="3200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8pPr>
            <a:lvl9pPr marL="3657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9pPr>
          </a:lstStyle>
          <a:p>
            <a:pPr algn="ctr">
              <a:defRPr/>
            </a:pPr>
            <a:r>
              <a:rPr lang="en-US" sz="1800" kern="0" dirty="0">
                <a:solidFill>
                  <a:schemeClr val="accent1"/>
                </a:solidFill>
                <a:cs typeface="Arial" panose="020B0604020202020204" pitchFamily="34" charset="0"/>
              </a:rPr>
              <a:t>Include n value</a:t>
            </a:r>
          </a:p>
          <a:p>
            <a:pPr algn="ctr">
              <a:buNone/>
              <a:defRPr/>
            </a:pPr>
            <a:r>
              <a:rPr lang="en-US" sz="1800" kern="0" dirty="0">
                <a:solidFill>
                  <a:schemeClr val="accent1"/>
                </a:solidFill>
                <a:cs typeface="Arial" panose="020B0604020202020204" pitchFamily="34" charset="0"/>
              </a:rPr>
              <a:t>N = XXXX</a:t>
            </a:r>
          </a:p>
        </p:txBody>
      </p:sp>
    </p:spTree>
    <p:extLst>
      <p:ext uri="{BB962C8B-B14F-4D97-AF65-F5344CB8AC3E}">
        <p14:creationId xmlns:p14="http://schemas.microsoft.com/office/powerpoint/2010/main" val="2790581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36C1B-0ED5-4E5A-9CD8-D0C1FC3FFE26}"/>
              </a:ext>
            </a:extLst>
          </p:cNvPr>
          <p:cNvSpPr>
            <a:spLocks noGrp="1"/>
          </p:cNvSpPr>
          <p:nvPr>
            <p:ph type="title"/>
          </p:nvPr>
        </p:nvSpPr>
        <p:spPr>
          <a:xfrm>
            <a:off x="307110" y="224988"/>
            <a:ext cx="11460480" cy="914400"/>
          </a:xfrm>
        </p:spPr>
        <p:txBody>
          <a:bodyPr/>
          <a:lstStyle/>
          <a:p>
            <a:r>
              <a:rPr lang="en-US">
                <a:solidFill>
                  <a:srgbClr val="595454"/>
                </a:solidFill>
              </a:rPr>
              <a:t>Level 5- Actual Practice Changes </a:t>
            </a:r>
            <a:r>
              <a:rPr lang="en-US"/>
              <a:t>Follow-up survey-Insert # of days following activity (30/60)</a:t>
            </a:r>
            <a:endParaRPr lang="en-US">
              <a:solidFill>
                <a:srgbClr val="595454"/>
              </a:solidFill>
            </a:endParaRPr>
          </a:p>
        </p:txBody>
      </p:sp>
      <p:graphicFrame>
        <p:nvGraphicFramePr>
          <p:cNvPr id="7" name="Content Placeholder 6">
            <a:extLst>
              <a:ext uri="{FF2B5EF4-FFF2-40B4-BE49-F238E27FC236}">
                <a16:creationId xmlns:a16="http://schemas.microsoft.com/office/drawing/2014/main" id="{6E06EE62-FFBF-4EEC-B258-198827F934CA}"/>
              </a:ext>
            </a:extLst>
          </p:cNvPr>
          <p:cNvGraphicFramePr>
            <a:graphicFrameLocks noGrp="1"/>
          </p:cNvGraphicFramePr>
          <p:nvPr>
            <p:ph idx="1"/>
          </p:nvPr>
        </p:nvGraphicFramePr>
        <p:xfrm>
          <a:off x="365125" y="1554163"/>
          <a:ext cx="8524875"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1E62621D-C63D-45CC-9034-1E80C07C4E4D}"/>
              </a:ext>
            </a:extLst>
          </p:cNvPr>
          <p:cNvSpPr>
            <a:spLocks noGrp="1"/>
          </p:cNvSpPr>
          <p:nvPr>
            <p:ph type="sldNum" sz="quarter" idx="12"/>
          </p:nvPr>
        </p:nvSpPr>
        <p:spPr/>
        <p:txBody>
          <a:bodyPr/>
          <a:lstStyle/>
          <a:p>
            <a:fld id="{B58DE5F1-E0F9-4CCA-92B7-7A6FC4DFEE14}" type="slidenum">
              <a:rPr lang="en-US" smtClean="0"/>
              <a:t>14</a:t>
            </a:fld>
            <a:endParaRPr lang="en-US"/>
          </a:p>
        </p:txBody>
      </p:sp>
      <p:sp>
        <p:nvSpPr>
          <p:cNvPr id="9" name="TextBox 1">
            <a:extLst>
              <a:ext uri="{FF2B5EF4-FFF2-40B4-BE49-F238E27FC236}">
                <a16:creationId xmlns:a16="http://schemas.microsoft.com/office/drawing/2014/main" id="{D35F6DBD-2A1D-450E-B0EB-7ABD9EC16B5A}"/>
              </a:ext>
            </a:extLst>
          </p:cNvPr>
          <p:cNvSpPr txBox="1"/>
          <p:nvPr/>
        </p:nvSpPr>
        <p:spPr>
          <a:xfrm>
            <a:off x="3809999" y="2977445"/>
            <a:ext cx="688623"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sz="1600">
                <a:solidFill>
                  <a:schemeClr val="bg1"/>
                </a:solidFill>
              </a:rPr>
              <a:t>XXX = n</a:t>
            </a:r>
          </a:p>
        </p:txBody>
      </p:sp>
      <p:sp>
        <p:nvSpPr>
          <p:cNvPr id="10" name="TextBox 1">
            <a:extLst>
              <a:ext uri="{FF2B5EF4-FFF2-40B4-BE49-F238E27FC236}">
                <a16:creationId xmlns:a16="http://schemas.microsoft.com/office/drawing/2014/main" id="{D35F6DBD-2A1D-450E-B0EB-7ABD9EC16B5A}"/>
              </a:ext>
            </a:extLst>
          </p:cNvPr>
          <p:cNvSpPr txBox="1"/>
          <p:nvPr/>
        </p:nvSpPr>
        <p:spPr>
          <a:xfrm>
            <a:off x="6643510" y="3925711"/>
            <a:ext cx="688623"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sz="1600">
                <a:solidFill>
                  <a:schemeClr val="bg1"/>
                </a:solidFill>
              </a:rPr>
              <a:t>XXX = n</a:t>
            </a:r>
          </a:p>
        </p:txBody>
      </p:sp>
      <p:sp>
        <p:nvSpPr>
          <p:cNvPr id="11" name="TextBox 1">
            <a:extLst>
              <a:ext uri="{FF2B5EF4-FFF2-40B4-BE49-F238E27FC236}">
                <a16:creationId xmlns:a16="http://schemas.microsoft.com/office/drawing/2014/main" id="{D35F6DBD-2A1D-450E-B0EB-7ABD9EC16B5A}"/>
              </a:ext>
            </a:extLst>
          </p:cNvPr>
          <p:cNvSpPr txBox="1"/>
          <p:nvPr/>
        </p:nvSpPr>
        <p:spPr>
          <a:xfrm>
            <a:off x="2127954" y="4862689"/>
            <a:ext cx="688623"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sz="1600">
                <a:solidFill>
                  <a:schemeClr val="bg1"/>
                </a:solidFill>
              </a:rPr>
              <a:t>XXX = n</a:t>
            </a:r>
          </a:p>
        </p:txBody>
      </p:sp>
      <p:sp>
        <p:nvSpPr>
          <p:cNvPr id="3" name="Footer Placeholder 9">
            <a:extLst>
              <a:ext uri="{FF2B5EF4-FFF2-40B4-BE49-F238E27FC236}">
                <a16:creationId xmlns:a16="http://schemas.microsoft.com/office/drawing/2014/main" id="{8C1CA0BA-2F4A-4D7B-A0CD-2C4EEB86EC6D}"/>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
        <p:nvSpPr>
          <p:cNvPr id="12" name="Content Placeholder 5">
            <a:extLst>
              <a:ext uri="{FF2B5EF4-FFF2-40B4-BE49-F238E27FC236}">
                <a16:creationId xmlns:a16="http://schemas.microsoft.com/office/drawing/2014/main" id="{0ED8F4A3-D906-468B-A352-9E4254E56C34}"/>
              </a:ext>
            </a:extLst>
          </p:cNvPr>
          <p:cNvSpPr txBox="1">
            <a:spLocks/>
          </p:cNvSpPr>
          <p:nvPr/>
        </p:nvSpPr>
        <p:spPr>
          <a:xfrm>
            <a:off x="8507402" y="3840163"/>
            <a:ext cx="3301365" cy="1587483"/>
          </a:xfrm>
          <a:prstGeom prst="rect">
            <a:avLst/>
          </a:prstGeom>
          <a:solidFill>
            <a:schemeClr val="bg1"/>
          </a:solidFill>
          <a:ln w="19050" cap="sq" cmpd="sng" algn="ctr">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285750" indent="-285750" algn="ctr">
              <a:buClr>
                <a:srgbClr val="BE2BBB"/>
              </a:buClr>
              <a:buFont typeface="Arial" panose="020B0604020202020204" pitchFamily="34" charset="0"/>
              <a:buChar char="•"/>
              <a:defRPr/>
            </a:pPr>
            <a:r>
              <a:rPr lang="en-US" sz="1800" dirty="0">
                <a:solidFill>
                  <a:schemeClr val="tx1"/>
                </a:solidFill>
              </a:rPr>
              <a:t>Specify the actual behavior/performance change made by the learner as reported in the post-survey.</a:t>
            </a:r>
          </a:p>
        </p:txBody>
      </p:sp>
      <p:graphicFrame>
        <p:nvGraphicFramePr>
          <p:cNvPr id="14" name="Content Placeholder 5">
            <a:extLst>
              <a:ext uri="{FF2B5EF4-FFF2-40B4-BE49-F238E27FC236}">
                <a16:creationId xmlns:a16="http://schemas.microsoft.com/office/drawing/2014/main" id="{A8E30770-CB80-4A07-9E87-50C895C62F89}"/>
              </a:ext>
            </a:extLst>
          </p:cNvPr>
          <p:cNvGraphicFramePr>
            <a:graphicFrameLocks/>
          </p:cNvGraphicFramePr>
          <p:nvPr/>
        </p:nvGraphicFramePr>
        <p:xfrm>
          <a:off x="604522" y="1554163"/>
          <a:ext cx="7540625"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F93651FA-E156-4306-A72A-9B99A0D26DDD}"/>
              </a:ext>
            </a:extLst>
          </p:cNvPr>
          <p:cNvSpPr txBox="1"/>
          <p:nvPr/>
        </p:nvSpPr>
        <p:spPr>
          <a:xfrm rot="16200000">
            <a:off x="-491835" y="3438192"/>
            <a:ext cx="1597891" cy="287276"/>
          </a:xfrm>
          <a:prstGeom prst="rect">
            <a:avLst/>
          </a:prstGeom>
          <a:noFill/>
        </p:spPr>
        <p:txBody>
          <a:bodyPr wrap="square" lIns="0" tIns="0" rIns="0" bIns="0" rtlCol="0">
            <a:noAutofit/>
          </a:bodyPr>
          <a:lstStyle/>
          <a:p>
            <a:pPr>
              <a:lnSpc>
                <a:spcPct val="100000"/>
              </a:lnSpc>
              <a:spcBef>
                <a:spcPts val="1200"/>
              </a:spcBef>
              <a:buSzPct val="100000"/>
            </a:pPr>
            <a:r>
              <a:rPr lang="en-US" sz="1400" b="1"/>
              <a:t>% of Learners</a:t>
            </a:r>
          </a:p>
        </p:txBody>
      </p:sp>
      <p:sp>
        <p:nvSpPr>
          <p:cNvPr id="15" name="TextBox 1">
            <a:extLst>
              <a:ext uri="{FF2B5EF4-FFF2-40B4-BE49-F238E27FC236}">
                <a16:creationId xmlns:a16="http://schemas.microsoft.com/office/drawing/2014/main" id="{2D0D7F38-4F11-439C-81BE-712E4907F3E2}"/>
              </a:ext>
            </a:extLst>
          </p:cNvPr>
          <p:cNvSpPr txBox="1"/>
          <p:nvPr/>
        </p:nvSpPr>
        <p:spPr>
          <a:xfrm>
            <a:off x="1430096" y="2483370"/>
            <a:ext cx="463360"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a:t>N=XXX</a:t>
            </a:r>
          </a:p>
        </p:txBody>
      </p:sp>
      <p:sp>
        <p:nvSpPr>
          <p:cNvPr id="19" name="TextBox 1">
            <a:extLst>
              <a:ext uri="{FF2B5EF4-FFF2-40B4-BE49-F238E27FC236}">
                <a16:creationId xmlns:a16="http://schemas.microsoft.com/office/drawing/2014/main" id="{4A796BB0-8C61-4891-9B35-3417E12B0CC7}"/>
              </a:ext>
            </a:extLst>
          </p:cNvPr>
          <p:cNvSpPr txBox="1"/>
          <p:nvPr/>
        </p:nvSpPr>
        <p:spPr>
          <a:xfrm>
            <a:off x="3147774" y="3845211"/>
            <a:ext cx="463360"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a:t>N=XXX</a:t>
            </a:r>
          </a:p>
        </p:txBody>
      </p:sp>
      <p:sp>
        <p:nvSpPr>
          <p:cNvPr id="20" name="TextBox 1">
            <a:extLst>
              <a:ext uri="{FF2B5EF4-FFF2-40B4-BE49-F238E27FC236}">
                <a16:creationId xmlns:a16="http://schemas.microsoft.com/office/drawing/2014/main" id="{F7518FCA-748F-4C94-B751-BCA257877DAD}"/>
              </a:ext>
            </a:extLst>
          </p:cNvPr>
          <p:cNvSpPr txBox="1"/>
          <p:nvPr/>
        </p:nvSpPr>
        <p:spPr>
          <a:xfrm>
            <a:off x="4866656" y="3423081"/>
            <a:ext cx="463360"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a:t>N=XXX</a:t>
            </a:r>
          </a:p>
        </p:txBody>
      </p:sp>
      <p:sp>
        <p:nvSpPr>
          <p:cNvPr id="21" name="TextBox 1">
            <a:extLst>
              <a:ext uri="{FF2B5EF4-FFF2-40B4-BE49-F238E27FC236}">
                <a16:creationId xmlns:a16="http://schemas.microsoft.com/office/drawing/2014/main" id="{9FA96196-0077-4DE9-A4E4-7672B022DD3E}"/>
              </a:ext>
            </a:extLst>
          </p:cNvPr>
          <p:cNvSpPr txBox="1"/>
          <p:nvPr/>
        </p:nvSpPr>
        <p:spPr>
          <a:xfrm>
            <a:off x="6589113" y="2963334"/>
            <a:ext cx="463360" cy="225778"/>
          </a:xfrm>
          <a:prstGeom prst="rect">
            <a:avLst/>
          </a:prstGeom>
          <a:noFill/>
        </p:spPr>
        <p:txBody>
          <a:bodyPr wrap="square" lIns="0" tIns="0" rIns="0" bIns="0" rtlCol="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nSpc>
                <a:spcPct val="100000"/>
              </a:lnSpc>
              <a:spcBef>
                <a:spcPts val="1200"/>
              </a:spcBef>
              <a:buSzPct val="100000"/>
            </a:pPr>
            <a:r>
              <a:rPr lang="en-US"/>
              <a:t>N=XXX</a:t>
            </a:r>
          </a:p>
        </p:txBody>
      </p:sp>
      <p:sp>
        <p:nvSpPr>
          <p:cNvPr id="18" name="Content Placeholder 5">
            <a:extLst>
              <a:ext uri="{FF2B5EF4-FFF2-40B4-BE49-F238E27FC236}">
                <a16:creationId xmlns:a16="http://schemas.microsoft.com/office/drawing/2014/main" id="{AB3FE9EE-3307-46E3-8191-A4E70DC00DF5}"/>
              </a:ext>
            </a:extLst>
          </p:cNvPr>
          <p:cNvSpPr txBox="1">
            <a:spLocks/>
          </p:cNvSpPr>
          <p:nvPr/>
        </p:nvSpPr>
        <p:spPr>
          <a:xfrm>
            <a:off x="8945217" y="2604277"/>
            <a:ext cx="2863550" cy="824723"/>
          </a:xfrm>
          <a:prstGeom prst="rect">
            <a:avLst/>
          </a:prstGeom>
          <a:solidFill>
            <a:schemeClr val="bg1"/>
          </a:solidFill>
          <a:ln w="19050" cap="sq" cmpd="sng" algn="ctr">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285750" indent="-285750" algn="ctr">
              <a:buClr>
                <a:srgbClr val="BE2BBB"/>
              </a:buClr>
              <a:buFont typeface="Arial" panose="020B0604020202020204" pitchFamily="34" charset="0"/>
              <a:buChar char="•"/>
              <a:defRPr/>
            </a:pPr>
            <a:r>
              <a:rPr lang="en-US" sz="1800">
                <a:solidFill>
                  <a:schemeClr val="tx1"/>
                </a:solidFill>
              </a:rPr>
              <a:t>Duplicate this slide for additional questions.</a:t>
            </a:r>
          </a:p>
        </p:txBody>
      </p:sp>
      <p:sp>
        <p:nvSpPr>
          <p:cNvPr id="22" name="Content Placeholder 5">
            <a:extLst>
              <a:ext uri="{FF2B5EF4-FFF2-40B4-BE49-F238E27FC236}">
                <a16:creationId xmlns:a16="http://schemas.microsoft.com/office/drawing/2014/main" id="{8318E13B-B4A5-4D26-9907-87FEFF360327}"/>
              </a:ext>
            </a:extLst>
          </p:cNvPr>
          <p:cNvSpPr txBox="1">
            <a:spLocks/>
          </p:cNvSpPr>
          <p:nvPr/>
        </p:nvSpPr>
        <p:spPr>
          <a:xfrm>
            <a:off x="9724204" y="1319342"/>
            <a:ext cx="2084563" cy="1011755"/>
          </a:xfrm>
          <a:prstGeom prst="rect">
            <a:avLst/>
          </a:prstGeom>
          <a:solidFill>
            <a:schemeClr val="bg1"/>
          </a:solidFill>
          <a:ln w="19050" cap="sq" cmpd="sng" algn="ctr">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l" defTabSz="914400" rtl="0" eaLnBrk="1" latinLnBrk="0" hangingPunct="1">
              <a:lnSpc>
                <a:spcPct val="100000"/>
              </a:lnSpc>
              <a:spcBef>
                <a:spcPts val="1200"/>
              </a:spcBef>
              <a:buClr>
                <a:srgbClr val="BE2BBB"/>
              </a:buClr>
              <a:buFont typeface="Trebuchet MS" panose="020B0603020202020204" pitchFamily="34" charset="0"/>
              <a:buChar char="•"/>
              <a:defRPr sz="1100" kern="1200">
                <a:solidFill>
                  <a:schemeClr val="lt1"/>
                </a:solidFill>
                <a:latin typeface="+mn-lt"/>
                <a:ea typeface="+mn-ea"/>
                <a:cs typeface="+mn-cs"/>
              </a:defRPr>
            </a:lvl1pPr>
            <a:lvl2pPr marL="457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2pPr>
            <a:lvl3pPr marL="914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3pPr>
            <a:lvl4pPr marL="1371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4pPr>
            <a:lvl5pPr marL="18288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5pPr>
            <a:lvl6pPr marL="22860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6pPr>
            <a:lvl7pPr marL="27432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7pPr>
            <a:lvl8pPr marL="32004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8pPr>
            <a:lvl9pPr marL="3657600" indent="0" algn="l" defTabSz="914400" rtl="0" eaLnBrk="1" latinLnBrk="0" hangingPunct="1">
              <a:lnSpc>
                <a:spcPct val="100000"/>
              </a:lnSpc>
              <a:spcBef>
                <a:spcPts val="400"/>
              </a:spcBef>
              <a:buFont typeface="Trebuchet MS" panose="020B0603020202020204" pitchFamily="34" charset="0"/>
              <a:buChar char="—"/>
              <a:defRPr sz="1100" kern="1200">
                <a:solidFill>
                  <a:schemeClr val="lt1"/>
                </a:solidFill>
                <a:latin typeface="+mn-lt"/>
                <a:ea typeface="+mn-ea"/>
                <a:cs typeface="+mn-cs"/>
              </a:defRPr>
            </a:lvl9pPr>
          </a:lstStyle>
          <a:p>
            <a:pPr algn="ctr">
              <a:defRPr/>
            </a:pPr>
            <a:r>
              <a:rPr lang="en-US" sz="1800" kern="0" dirty="0">
                <a:solidFill>
                  <a:schemeClr val="accent1"/>
                </a:solidFill>
                <a:cs typeface="Arial" panose="020B0604020202020204" pitchFamily="34" charset="0"/>
              </a:rPr>
              <a:t>Include n value</a:t>
            </a:r>
          </a:p>
          <a:p>
            <a:pPr algn="ctr">
              <a:buNone/>
              <a:defRPr/>
            </a:pPr>
            <a:r>
              <a:rPr lang="en-US" sz="1800" kern="0" dirty="0">
                <a:solidFill>
                  <a:schemeClr val="accent1"/>
                </a:solidFill>
                <a:cs typeface="Arial" panose="020B0604020202020204" pitchFamily="34" charset="0"/>
              </a:rPr>
              <a:t>N = XXXX</a:t>
            </a:r>
          </a:p>
        </p:txBody>
      </p:sp>
    </p:spTree>
    <p:extLst>
      <p:ext uri="{BB962C8B-B14F-4D97-AF65-F5344CB8AC3E}">
        <p14:creationId xmlns:p14="http://schemas.microsoft.com/office/powerpoint/2010/main" val="2794386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D13730B6-E88C-4CC4-993F-7D4057144CD8}"/>
              </a:ext>
            </a:extLst>
          </p:cNvPr>
          <p:cNvSpPr>
            <a:spLocks noGrp="1"/>
          </p:cNvSpPr>
          <p:nvPr>
            <p:ph sz="half" idx="2"/>
          </p:nvPr>
        </p:nvSpPr>
        <p:spPr>
          <a:xfrm>
            <a:off x="8207248" y="1676400"/>
            <a:ext cx="3618992" cy="1058091"/>
          </a:xfrm>
          <a:ln w="19050">
            <a:solidFill>
              <a:schemeClr val="accent6"/>
            </a:solidFill>
          </a:ln>
        </p:spPr>
        <p:txBody>
          <a:bodyPr/>
          <a:lstStyle/>
          <a:p>
            <a:pPr marL="0" marR="0">
              <a:lnSpc>
                <a:spcPct val="107000"/>
              </a:lnSpc>
              <a:spcBef>
                <a:spcPts val="0"/>
              </a:spcBef>
              <a:spcAft>
                <a:spcPts val="800"/>
              </a:spcAft>
            </a:pPr>
            <a:r>
              <a:rPr lang="en-US"/>
              <a:t>Please </a:t>
            </a:r>
            <a:r>
              <a:rPr lang="en-US">
                <a:highlight>
                  <a:srgbClr val="FFFF00"/>
                </a:highlight>
                <a:latin typeface="Trebuchet MS" panose="020B0603020202020204" pitchFamily="34" charset="0"/>
                <a:ea typeface="Calibri" panose="020F0502020204030204" pitchFamily="34" charset="0"/>
                <a:cs typeface="Times New Roman" panose="02020603050405020304" pitchFamily="18" charset="0"/>
              </a:rPr>
              <a:t>highlight</a:t>
            </a:r>
            <a:r>
              <a:rPr lang="en-US">
                <a:latin typeface="Trebuchet MS" panose="020B0603020202020204" pitchFamily="34" charset="0"/>
                <a:ea typeface="Calibri" panose="020F0502020204030204" pitchFamily="34" charset="0"/>
                <a:cs typeface="Times New Roman" panose="02020603050405020304" pitchFamily="18" charset="0"/>
              </a:rPr>
              <a:t> </a:t>
            </a:r>
            <a:r>
              <a:rPr lang="en-US"/>
              <a:t>any NEW learner questions/comments in this report.</a:t>
            </a:r>
          </a:p>
          <a:p>
            <a:endParaRPr lang="en-US"/>
          </a:p>
        </p:txBody>
      </p:sp>
      <p:sp>
        <p:nvSpPr>
          <p:cNvPr id="2" name="Title 1">
            <a:extLst>
              <a:ext uri="{FF2B5EF4-FFF2-40B4-BE49-F238E27FC236}">
                <a16:creationId xmlns:a16="http://schemas.microsoft.com/office/drawing/2014/main" id="{1D466188-A415-4C37-AD59-8CDA83CBC3C0}"/>
              </a:ext>
            </a:extLst>
          </p:cNvPr>
          <p:cNvSpPr>
            <a:spLocks noGrp="1"/>
          </p:cNvSpPr>
          <p:nvPr>
            <p:ph type="title"/>
          </p:nvPr>
        </p:nvSpPr>
        <p:spPr/>
        <p:txBody>
          <a:bodyPr>
            <a:noAutofit/>
          </a:bodyPr>
          <a:lstStyle/>
          <a:p>
            <a:r>
              <a:rPr lang="en-US" dirty="0">
                <a:solidFill>
                  <a:srgbClr val="595454"/>
                </a:solidFill>
              </a:rPr>
              <a:t>Comments/Questions from learners </a:t>
            </a:r>
            <a:r>
              <a:rPr lang="en-US" sz="1800" dirty="0">
                <a:solidFill>
                  <a:srgbClr val="595454"/>
                </a:solidFill>
              </a:rPr>
              <a:t>(</a:t>
            </a:r>
            <a:r>
              <a:rPr lang="en-US" sz="1800" dirty="0">
                <a:solidFill>
                  <a:srgbClr val="595454"/>
                </a:solidFill>
                <a:latin typeface="+mn-lt"/>
              </a:rPr>
              <a:t>Asked/submitted by learners during a live meeting, webcast, or online activity)</a:t>
            </a:r>
            <a:br>
              <a:rPr lang="en-US" sz="1800" dirty="0">
                <a:solidFill>
                  <a:srgbClr val="595454"/>
                </a:solidFill>
              </a:rPr>
            </a:br>
            <a:br>
              <a:rPr lang="en-US" dirty="0">
                <a:solidFill>
                  <a:srgbClr val="595454"/>
                </a:solidFill>
              </a:rPr>
            </a:br>
            <a:endParaRPr lang="en-US" dirty="0">
              <a:solidFill>
                <a:srgbClr val="595454"/>
              </a:solidFill>
            </a:endParaRPr>
          </a:p>
        </p:txBody>
      </p:sp>
      <p:sp>
        <p:nvSpPr>
          <p:cNvPr id="3" name="Content Placeholder 2">
            <a:extLst>
              <a:ext uri="{FF2B5EF4-FFF2-40B4-BE49-F238E27FC236}">
                <a16:creationId xmlns:a16="http://schemas.microsoft.com/office/drawing/2014/main" id="{14757DDF-21B5-4C05-8333-D4EA4A0EF71C}"/>
              </a:ext>
            </a:extLst>
          </p:cNvPr>
          <p:cNvSpPr>
            <a:spLocks noGrp="1"/>
          </p:cNvSpPr>
          <p:nvPr>
            <p:ph sz="half" idx="1"/>
          </p:nvPr>
        </p:nvSpPr>
        <p:spPr/>
        <p:txBody>
          <a:bodyPr/>
          <a:lstStyle/>
          <a:p>
            <a:pPr marL="457200" indent="-457200">
              <a:buFont typeface="+mj-lt"/>
              <a:buAutoNum type="arabicPeriod"/>
            </a:pPr>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sed do </a:t>
            </a:r>
            <a:r>
              <a:rPr lang="en-US" err="1"/>
              <a:t>eiusmod</a:t>
            </a:r>
            <a:r>
              <a:rPr lang="en-US"/>
              <a:t> </a:t>
            </a:r>
            <a:r>
              <a:rPr lang="en-US" err="1"/>
              <a:t>tempor</a:t>
            </a:r>
            <a:r>
              <a:rPr lang="en-US"/>
              <a:t> </a:t>
            </a:r>
            <a:r>
              <a:rPr lang="en-US" err="1"/>
              <a:t>incididunt</a:t>
            </a:r>
            <a:r>
              <a:rPr lang="en-US"/>
              <a:t> </a:t>
            </a:r>
            <a:r>
              <a:rPr lang="en-US" err="1"/>
              <a:t>ut</a:t>
            </a:r>
            <a:r>
              <a:rPr lang="en-US"/>
              <a:t> labore et dolore magna </a:t>
            </a:r>
            <a:r>
              <a:rPr lang="en-US" err="1"/>
              <a:t>aliqua</a:t>
            </a:r>
            <a:r>
              <a:rPr lang="en-US"/>
              <a:t>. </a:t>
            </a:r>
          </a:p>
          <a:p>
            <a:pPr marL="457200" indent="-457200">
              <a:buFont typeface="+mj-lt"/>
              <a:buAutoNum type="arabicPeriod"/>
            </a:pPr>
            <a:r>
              <a:rPr lang="en-US"/>
              <a:t>Ut </a:t>
            </a:r>
            <a:r>
              <a:rPr lang="en-US" err="1"/>
              <a:t>enim</a:t>
            </a:r>
            <a:r>
              <a:rPr lang="en-US"/>
              <a:t> ad minim </a:t>
            </a:r>
            <a:r>
              <a:rPr lang="en-US" err="1"/>
              <a:t>veniam</a:t>
            </a:r>
            <a:r>
              <a:rPr lang="en-US"/>
              <a:t>, </a:t>
            </a:r>
            <a:r>
              <a:rPr lang="en-US" err="1"/>
              <a:t>quis</a:t>
            </a:r>
            <a:r>
              <a:rPr lang="en-US"/>
              <a:t> </a:t>
            </a:r>
            <a:r>
              <a:rPr lang="en-US" err="1"/>
              <a:t>nostrud</a:t>
            </a:r>
            <a:r>
              <a:rPr lang="en-US"/>
              <a:t> exercitation </a:t>
            </a:r>
            <a:r>
              <a:rPr lang="en-US" err="1"/>
              <a:t>ullamco</a:t>
            </a:r>
            <a:r>
              <a:rPr lang="en-US"/>
              <a:t> </a:t>
            </a:r>
            <a:r>
              <a:rPr lang="en-US" err="1"/>
              <a:t>laboris</a:t>
            </a:r>
            <a:r>
              <a:rPr lang="en-US"/>
              <a:t> nisi </a:t>
            </a:r>
            <a:r>
              <a:rPr lang="en-US" err="1"/>
              <a:t>ut</a:t>
            </a:r>
            <a:r>
              <a:rPr lang="en-US"/>
              <a:t> </a:t>
            </a:r>
            <a:r>
              <a:rPr lang="en-US" err="1"/>
              <a:t>aliquip</a:t>
            </a:r>
            <a:r>
              <a:rPr lang="en-US"/>
              <a:t> ex </a:t>
            </a:r>
            <a:r>
              <a:rPr lang="en-US" err="1"/>
              <a:t>ea</a:t>
            </a:r>
            <a:r>
              <a:rPr lang="en-US"/>
              <a:t> </a:t>
            </a:r>
            <a:r>
              <a:rPr lang="en-US" err="1"/>
              <a:t>commodo</a:t>
            </a:r>
            <a:r>
              <a:rPr lang="en-US"/>
              <a:t> </a:t>
            </a:r>
            <a:r>
              <a:rPr lang="en-US" err="1"/>
              <a:t>consequat</a:t>
            </a:r>
            <a:r>
              <a:rPr lang="en-US"/>
              <a:t>. </a:t>
            </a:r>
          </a:p>
          <a:p>
            <a:pPr marL="457200" indent="-457200">
              <a:buFont typeface="+mj-lt"/>
              <a:buAutoNum type="arabicPeriod"/>
            </a:pPr>
            <a:r>
              <a:rPr lang="en-US" err="1"/>
              <a:t>Excepteur</a:t>
            </a:r>
            <a:r>
              <a:rPr lang="en-US"/>
              <a:t> </a:t>
            </a:r>
            <a:r>
              <a:rPr lang="en-US" err="1"/>
              <a:t>sint</a:t>
            </a:r>
            <a:r>
              <a:rPr lang="en-US"/>
              <a:t> </a:t>
            </a:r>
            <a:r>
              <a:rPr lang="en-US" err="1"/>
              <a:t>occaecat</a:t>
            </a:r>
            <a:r>
              <a:rPr lang="en-US"/>
              <a:t> </a:t>
            </a:r>
            <a:r>
              <a:rPr lang="en-US" err="1"/>
              <a:t>cupidatat</a:t>
            </a:r>
            <a:r>
              <a:rPr lang="en-US"/>
              <a:t> non </a:t>
            </a:r>
            <a:r>
              <a:rPr lang="en-US" err="1"/>
              <a:t>proident</a:t>
            </a:r>
            <a:r>
              <a:rPr lang="en-US"/>
              <a:t>, sunt in culpa qui </a:t>
            </a:r>
            <a:r>
              <a:rPr lang="en-US" err="1"/>
              <a:t>officia</a:t>
            </a:r>
            <a:r>
              <a:rPr lang="en-US"/>
              <a:t> </a:t>
            </a:r>
            <a:r>
              <a:rPr lang="en-US" err="1"/>
              <a:t>deserunt</a:t>
            </a:r>
            <a:r>
              <a:rPr lang="en-US"/>
              <a:t> </a:t>
            </a:r>
            <a:r>
              <a:rPr lang="en-US" err="1"/>
              <a:t>mollit</a:t>
            </a:r>
            <a:r>
              <a:rPr lang="en-US"/>
              <a:t> </a:t>
            </a:r>
            <a:r>
              <a:rPr lang="en-US" err="1"/>
              <a:t>anim</a:t>
            </a:r>
            <a:r>
              <a:rPr lang="en-US"/>
              <a:t> id </a:t>
            </a:r>
            <a:r>
              <a:rPr lang="en-US" err="1"/>
              <a:t>est</a:t>
            </a:r>
            <a:r>
              <a:rPr lang="en-US"/>
              <a:t> </a:t>
            </a:r>
            <a:r>
              <a:rPr lang="en-US" err="1"/>
              <a:t>laborum</a:t>
            </a:r>
            <a:r>
              <a:rPr lang="en-US"/>
              <a:t>.</a:t>
            </a:r>
          </a:p>
          <a:p>
            <a:pPr marL="457200" indent="-457200">
              <a:buFont typeface="+mj-lt"/>
              <a:buAutoNum type="arabicPeriod"/>
            </a:pPr>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sed do </a:t>
            </a:r>
            <a:r>
              <a:rPr lang="en-US" err="1"/>
              <a:t>eiusmod</a:t>
            </a:r>
            <a:r>
              <a:rPr lang="en-US"/>
              <a:t> </a:t>
            </a:r>
            <a:r>
              <a:rPr lang="en-US" err="1"/>
              <a:t>tempor</a:t>
            </a:r>
            <a:r>
              <a:rPr lang="en-US"/>
              <a:t> </a:t>
            </a:r>
            <a:r>
              <a:rPr lang="en-US" err="1"/>
              <a:t>incididunt</a:t>
            </a:r>
            <a:r>
              <a:rPr lang="en-US"/>
              <a:t> </a:t>
            </a:r>
            <a:r>
              <a:rPr lang="en-US" err="1"/>
              <a:t>ut</a:t>
            </a:r>
            <a:r>
              <a:rPr lang="en-US"/>
              <a:t> labore et dolore magna </a:t>
            </a:r>
            <a:r>
              <a:rPr lang="en-US" err="1"/>
              <a:t>aliqua</a:t>
            </a:r>
            <a:r>
              <a:rPr lang="en-US"/>
              <a:t>. </a:t>
            </a:r>
          </a:p>
          <a:p>
            <a:pPr marL="457200" indent="-457200">
              <a:buFont typeface="+mj-lt"/>
              <a:buAutoNum type="arabicPeriod"/>
            </a:pPr>
            <a:r>
              <a:rPr lang="en-US" err="1"/>
              <a:t>Excepteur</a:t>
            </a:r>
            <a:r>
              <a:rPr lang="en-US"/>
              <a:t> </a:t>
            </a:r>
            <a:r>
              <a:rPr lang="en-US" err="1"/>
              <a:t>sint</a:t>
            </a:r>
            <a:r>
              <a:rPr lang="en-US"/>
              <a:t> </a:t>
            </a:r>
            <a:r>
              <a:rPr lang="en-US" err="1"/>
              <a:t>occaecat</a:t>
            </a:r>
            <a:r>
              <a:rPr lang="en-US"/>
              <a:t> </a:t>
            </a:r>
            <a:r>
              <a:rPr lang="en-US" err="1"/>
              <a:t>cupidatat</a:t>
            </a:r>
            <a:r>
              <a:rPr lang="en-US"/>
              <a:t> non </a:t>
            </a:r>
            <a:r>
              <a:rPr lang="en-US" err="1"/>
              <a:t>proident</a:t>
            </a:r>
            <a:r>
              <a:rPr lang="en-US"/>
              <a:t>, sunt.</a:t>
            </a:r>
          </a:p>
          <a:p>
            <a:pPr marL="457200" indent="-457200">
              <a:buFont typeface="+mj-lt"/>
              <a:buAutoNum type="arabicPeriod"/>
            </a:pPr>
            <a:endParaRPr lang="en-US"/>
          </a:p>
          <a:p>
            <a:pPr marL="457200" indent="-457200">
              <a:buFont typeface="+mj-lt"/>
              <a:buAutoNum type="arabicPeriod"/>
            </a:pPr>
            <a:endParaRPr lang="en-US"/>
          </a:p>
          <a:p>
            <a:pPr marL="457200" indent="-457200">
              <a:buFont typeface="+mj-lt"/>
              <a:buAutoNum type="arabicPeriod"/>
            </a:pPr>
            <a:endParaRPr lang="en-US"/>
          </a:p>
        </p:txBody>
      </p:sp>
      <p:sp>
        <p:nvSpPr>
          <p:cNvPr id="5" name="Slide Number Placeholder 4">
            <a:extLst>
              <a:ext uri="{FF2B5EF4-FFF2-40B4-BE49-F238E27FC236}">
                <a16:creationId xmlns:a16="http://schemas.microsoft.com/office/drawing/2014/main" id="{074C30BC-26C5-4807-9EA0-C510FF431244}"/>
              </a:ext>
            </a:extLst>
          </p:cNvPr>
          <p:cNvSpPr>
            <a:spLocks noGrp="1"/>
          </p:cNvSpPr>
          <p:nvPr>
            <p:ph type="sldNum" sz="quarter" idx="12"/>
          </p:nvPr>
        </p:nvSpPr>
        <p:spPr/>
        <p:txBody>
          <a:bodyPr/>
          <a:lstStyle/>
          <a:p>
            <a:fld id="{B58DE5F1-E0F9-4CCA-92B7-7A6FC4DFEE14}" type="slidenum">
              <a:rPr lang="en-US" smtClean="0"/>
              <a:pPr/>
              <a:t>15</a:t>
            </a:fld>
            <a:endParaRPr lang="en-US"/>
          </a:p>
        </p:txBody>
      </p:sp>
      <p:sp>
        <p:nvSpPr>
          <p:cNvPr id="9" name="Content Placeholder 7">
            <a:extLst>
              <a:ext uri="{FF2B5EF4-FFF2-40B4-BE49-F238E27FC236}">
                <a16:creationId xmlns:a16="http://schemas.microsoft.com/office/drawing/2014/main" id="{A3FE2715-B229-4E6F-8B19-26F63ACE2CBE}"/>
              </a:ext>
            </a:extLst>
          </p:cNvPr>
          <p:cNvSpPr txBox="1">
            <a:spLocks/>
          </p:cNvSpPr>
          <p:nvPr/>
        </p:nvSpPr>
        <p:spPr>
          <a:xfrm>
            <a:off x="8207248" y="3130731"/>
            <a:ext cx="3618992" cy="1114699"/>
          </a:xfrm>
          <a:prstGeom prst="rect">
            <a:avLst/>
          </a:prstGeom>
          <a:ln w="19050">
            <a:solidFill>
              <a:schemeClr val="accent6"/>
            </a:solidFill>
          </a:ln>
        </p:spPr>
        <p:txBody>
          <a:bodyPr vert="horz" lIns="0" tIns="0" rIns="0" bIns="0" spcCol="301752" rtlCol="0">
            <a:noAutofit/>
          </a:bodyPr>
          <a:lstStyle>
            <a:lvl1pPr marL="228600" indent="-228600" algn="l" defTabSz="914400" rtl="0" eaLnBrk="1" latinLnBrk="0" hangingPunct="1">
              <a:lnSpc>
                <a:spcPct val="100000"/>
              </a:lnSpc>
              <a:spcBef>
                <a:spcPts val="1200"/>
              </a:spcBef>
              <a:buClr>
                <a:srgbClr val="BE2BBB"/>
              </a:buClr>
              <a:buFont typeface="Trebuchet MS" panose="020B0603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2pPr>
            <a:lvl3pPr marL="685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3pPr>
            <a:lvl4pPr marL="914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4pPr>
            <a:lvl5pPr marL="11430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5pPr>
            <a:lvl6pPr marL="13716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6pPr>
            <a:lvl7pPr marL="16002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7pPr>
            <a:lvl8pPr marL="18288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8pPr>
            <a:lvl9pPr marL="2057400" indent="-228600" algn="l" defTabSz="914400" rtl="0" eaLnBrk="1" latinLnBrk="0" hangingPunct="1">
              <a:lnSpc>
                <a:spcPct val="100000"/>
              </a:lnSpc>
              <a:spcBef>
                <a:spcPts val="400"/>
              </a:spcBef>
              <a:buFont typeface="Trebuchet MS" panose="020B0603020202020204" pitchFamily="34" charset="0"/>
              <a:buChar char="—"/>
              <a:defRPr sz="2000" kern="1200">
                <a:solidFill>
                  <a:schemeClr val="tx1"/>
                </a:solidFill>
                <a:latin typeface="+mn-lt"/>
                <a:ea typeface="+mn-ea"/>
                <a:cs typeface="+mn-cs"/>
              </a:defRPr>
            </a:lvl9pPr>
          </a:lstStyle>
          <a:p>
            <a:pPr>
              <a:buSzPct val="100000"/>
            </a:pPr>
            <a:r>
              <a:rPr lang="en-US" dirty="0"/>
              <a:t>If possible, include transcript from the live Q&amp;A or faculty responses to questions</a:t>
            </a:r>
          </a:p>
          <a:p>
            <a:endParaRPr lang="en-US" dirty="0"/>
          </a:p>
        </p:txBody>
      </p:sp>
      <p:sp>
        <p:nvSpPr>
          <p:cNvPr id="4" name="Footer Placeholder 9">
            <a:extLst>
              <a:ext uri="{FF2B5EF4-FFF2-40B4-BE49-F238E27FC236}">
                <a16:creationId xmlns:a16="http://schemas.microsoft.com/office/drawing/2014/main" id="{DFE1E1D4-63D6-432E-8C61-EB10FE1BE649}"/>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Tree>
    <p:extLst>
      <p:ext uri="{BB962C8B-B14F-4D97-AF65-F5344CB8AC3E}">
        <p14:creationId xmlns:p14="http://schemas.microsoft.com/office/powerpoint/2010/main" val="929734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A1EB9-9DC9-4D6E-AE62-B835F239F24E}"/>
              </a:ext>
            </a:extLst>
          </p:cNvPr>
          <p:cNvSpPr>
            <a:spLocks noGrp="1"/>
          </p:cNvSpPr>
          <p:nvPr>
            <p:ph type="title"/>
          </p:nvPr>
        </p:nvSpPr>
        <p:spPr>
          <a:xfrm>
            <a:off x="365760" y="365760"/>
            <a:ext cx="11460480" cy="914400"/>
          </a:xfrm>
        </p:spPr>
        <p:txBody>
          <a:bodyPr anchor="t">
            <a:normAutofit/>
          </a:bodyPr>
          <a:lstStyle/>
          <a:p>
            <a:r>
              <a:rPr lang="en-US">
                <a:solidFill>
                  <a:srgbClr val="595454"/>
                </a:solidFill>
              </a:rPr>
              <a:t>Learner questions breakdown by overarching topic</a:t>
            </a:r>
          </a:p>
        </p:txBody>
      </p:sp>
      <p:sp>
        <p:nvSpPr>
          <p:cNvPr id="5" name="Slide Number Placeholder 4">
            <a:extLst>
              <a:ext uri="{FF2B5EF4-FFF2-40B4-BE49-F238E27FC236}">
                <a16:creationId xmlns:a16="http://schemas.microsoft.com/office/drawing/2014/main" id="{83C91D28-D525-448E-A640-F3ABC415A9DA}"/>
              </a:ext>
            </a:extLst>
          </p:cNvPr>
          <p:cNvSpPr>
            <a:spLocks noGrp="1"/>
          </p:cNvSpPr>
          <p:nvPr>
            <p:ph type="sldNum" sz="quarter" idx="12"/>
          </p:nvPr>
        </p:nvSpPr>
        <p:spPr>
          <a:xfrm>
            <a:off x="11506200" y="6429375"/>
            <a:ext cx="320040" cy="228600"/>
          </a:xfrm>
        </p:spPr>
        <p:txBody>
          <a:bodyPr wrap="none" anchor="b">
            <a:normAutofit/>
          </a:bodyPr>
          <a:lstStyle/>
          <a:p>
            <a:pPr>
              <a:spcAft>
                <a:spcPts val="600"/>
              </a:spcAft>
            </a:pPr>
            <a:fld id="{B58DE5F1-E0F9-4CCA-92B7-7A6FC4DFEE14}" type="slidenum">
              <a:rPr lang="en-US" smtClean="0"/>
              <a:pPr>
                <a:spcAft>
                  <a:spcPts val="600"/>
                </a:spcAft>
              </a:pPr>
              <a:t>16</a:t>
            </a:fld>
            <a:endParaRPr lang="en-US"/>
          </a:p>
        </p:txBody>
      </p:sp>
      <p:graphicFrame>
        <p:nvGraphicFramePr>
          <p:cNvPr id="6" name="Content Placeholder 5">
            <a:extLst>
              <a:ext uri="{FF2B5EF4-FFF2-40B4-BE49-F238E27FC236}">
                <a16:creationId xmlns:a16="http://schemas.microsoft.com/office/drawing/2014/main" id="{435181BF-29B2-4E8C-AAF5-F6575C76C7C2}"/>
              </a:ext>
            </a:extLst>
          </p:cNvPr>
          <p:cNvGraphicFramePr>
            <a:graphicFrameLocks noGrp="1"/>
          </p:cNvGraphicFramePr>
          <p:nvPr>
            <p:ph sz="half" idx="1"/>
          </p:nvPr>
        </p:nvGraphicFramePr>
        <p:xfrm>
          <a:off x="365760" y="1554480"/>
          <a:ext cx="7539736" cy="4572000"/>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DEB8E635-8ECB-40A2-9450-2617D8B811AF}"/>
              </a:ext>
            </a:extLst>
          </p:cNvPr>
          <p:cNvSpPr txBox="1"/>
          <p:nvPr/>
        </p:nvSpPr>
        <p:spPr>
          <a:xfrm>
            <a:off x="365760" y="1232654"/>
            <a:ext cx="5493078" cy="369332"/>
          </a:xfrm>
          <a:prstGeom prst="rect">
            <a:avLst/>
          </a:prstGeom>
          <a:noFill/>
        </p:spPr>
        <p:txBody>
          <a:bodyPr wrap="square">
            <a:spAutoFit/>
          </a:bodyPr>
          <a:lstStyle/>
          <a:p>
            <a:pPr>
              <a:lnSpc>
                <a:spcPct val="100000"/>
              </a:lnSpc>
              <a:spcBef>
                <a:spcPts val="1200"/>
              </a:spcBef>
              <a:buSzPct val="100000"/>
            </a:pPr>
            <a:r>
              <a:rPr lang="en-US" sz="1800"/>
              <a:t>Please adjust topics and add others accordingly  </a:t>
            </a:r>
          </a:p>
        </p:txBody>
      </p:sp>
      <p:sp>
        <p:nvSpPr>
          <p:cNvPr id="15" name="Content Placeholder 5">
            <a:extLst>
              <a:ext uri="{FF2B5EF4-FFF2-40B4-BE49-F238E27FC236}">
                <a16:creationId xmlns:a16="http://schemas.microsoft.com/office/drawing/2014/main" id="{F791D230-25F8-4E15-8A7F-81D59736640B}"/>
              </a:ext>
            </a:extLst>
          </p:cNvPr>
          <p:cNvSpPr>
            <a:spLocks noGrp="1"/>
          </p:cNvSpPr>
          <p:nvPr>
            <p:ph sz="half" idx="2"/>
          </p:nvPr>
        </p:nvSpPr>
        <p:spPr>
          <a:xfrm>
            <a:off x="8207375" y="1554163"/>
            <a:ext cx="3619500" cy="1011755"/>
          </a:xfrm>
          <a:prstGeom prst="rect">
            <a:avLst/>
          </a:prstGeom>
          <a:solidFill>
            <a:schemeClr val="bg1"/>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lvl="0" algn="ctr">
              <a:defRPr/>
            </a:pPr>
            <a:r>
              <a:rPr lang="en-US" sz="1800" kern="0">
                <a:solidFill>
                  <a:schemeClr val="accent1"/>
                </a:solidFill>
                <a:cs typeface="Arial" panose="020B0604020202020204" pitchFamily="34" charset="0"/>
              </a:rPr>
              <a:t>Use a call out box to highlight relevant points on this slide.</a:t>
            </a:r>
          </a:p>
        </p:txBody>
      </p:sp>
      <p:sp>
        <p:nvSpPr>
          <p:cNvPr id="3" name="Footer Placeholder 9">
            <a:extLst>
              <a:ext uri="{FF2B5EF4-FFF2-40B4-BE49-F238E27FC236}">
                <a16:creationId xmlns:a16="http://schemas.microsoft.com/office/drawing/2014/main" id="{26DE8297-6F8F-41A8-B1F3-C24CEACEFFAF}"/>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dirty="0">
                <a:solidFill>
                  <a:srgbClr val="595454"/>
                </a:solidFill>
              </a:rPr>
              <a:t>INSERT BMS Grant ID here</a:t>
            </a:r>
          </a:p>
        </p:txBody>
      </p:sp>
    </p:spTree>
    <p:extLst>
      <p:ext uri="{BB962C8B-B14F-4D97-AF65-F5344CB8AC3E}">
        <p14:creationId xmlns:p14="http://schemas.microsoft.com/office/powerpoint/2010/main" val="13961023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66188-A415-4C37-AD59-8CDA83CBC3C0}"/>
              </a:ext>
            </a:extLst>
          </p:cNvPr>
          <p:cNvSpPr>
            <a:spLocks noGrp="1"/>
          </p:cNvSpPr>
          <p:nvPr>
            <p:ph type="title"/>
          </p:nvPr>
        </p:nvSpPr>
        <p:spPr/>
        <p:txBody>
          <a:bodyPr/>
          <a:lstStyle/>
          <a:p>
            <a:r>
              <a:rPr lang="en-US">
                <a:solidFill>
                  <a:srgbClr val="595454"/>
                </a:solidFill>
              </a:rPr>
              <a:t>Impactful quotes from speaker(s) </a:t>
            </a:r>
            <a:r>
              <a:rPr lang="en-US" sz="1800">
                <a:solidFill>
                  <a:srgbClr val="595454"/>
                </a:solidFill>
              </a:rPr>
              <a:t>(</a:t>
            </a:r>
            <a:r>
              <a:rPr lang="en-US" sz="1800">
                <a:solidFill>
                  <a:srgbClr val="595454"/>
                </a:solidFill>
                <a:latin typeface="+mn-lt"/>
              </a:rPr>
              <a:t>captured during the activity)</a:t>
            </a:r>
            <a:br>
              <a:rPr lang="en-US"/>
            </a:br>
            <a:endParaRPr lang="en-US">
              <a:solidFill>
                <a:srgbClr val="595454"/>
              </a:solidFill>
            </a:endParaRPr>
          </a:p>
        </p:txBody>
      </p:sp>
      <p:sp>
        <p:nvSpPr>
          <p:cNvPr id="3" name="Content Placeholder 2">
            <a:extLst>
              <a:ext uri="{FF2B5EF4-FFF2-40B4-BE49-F238E27FC236}">
                <a16:creationId xmlns:a16="http://schemas.microsoft.com/office/drawing/2014/main" id="{14757DDF-21B5-4C05-8333-D4EA4A0EF71C}"/>
              </a:ext>
            </a:extLst>
          </p:cNvPr>
          <p:cNvSpPr>
            <a:spLocks noGrp="1"/>
          </p:cNvSpPr>
          <p:nvPr>
            <p:ph sz="half" idx="1"/>
          </p:nvPr>
        </p:nvSpPr>
        <p:spPr>
          <a:xfrm>
            <a:off x="365760" y="1554480"/>
            <a:ext cx="6960457" cy="4572000"/>
          </a:xfrm>
        </p:spPr>
        <p:txBody>
          <a:bodyPr/>
          <a:lstStyle/>
          <a:p>
            <a:pPr marL="457200" indent="-457200">
              <a:buFont typeface="+mj-lt"/>
              <a:buAutoNum type="arabicPeriod"/>
            </a:pPr>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sed do </a:t>
            </a:r>
            <a:r>
              <a:rPr lang="en-US" err="1"/>
              <a:t>eiusmod</a:t>
            </a:r>
            <a:r>
              <a:rPr lang="en-US"/>
              <a:t> </a:t>
            </a:r>
            <a:r>
              <a:rPr lang="en-US" err="1"/>
              <a:t>tempor</a:t>
            </a:r>
            <a:r>
              <a:rPr lang="en-US"/>
              <a:t> </a:t>
            </a:r>
            <a:r>
              <a:rPr lang="en-US" err="1"/>
              <a:t>incididunt</a:t>
            </a:r>
            <a:r>
              <a:rPr lang="en-US"/>
              <a:t> </a:t>
            </a:r>
            <a:r>
              <a:rPr lang="en-US" err="1"/>
              <a:t>ut</a:t>
            </a:r>
            <a:r>
              <a:rPr lang="en-US"/>
              <a:t> labore et dolore magna </a:t>
            </a:r>
            <a:r>
              <a:rPr lang="en-US" err="1"/>
              <a:t>aliqua</a:t>
            </a:r>
            <a:r>
              <a:rPr lang="en-US"/>
              <a:t>. </a:t>
            </a:r>
          </a:p>
          <a:p>
            <a:pPr marL="457200" indent="-457200">
              <a:buFont typeface="+mj-lt"/>
              <a:buAutoNum type="arabicPeriod"/>
            </a:pPr>
            <a:r>
              <a:rPr lang="en-US"/>
              <a:t>Ut </a:t>
            </a:r>
            <a:r>
              <a:rPr lang="en-US" err="1"/>
              <a:t>enim</a:t>
            </a:r>
            <a:r>
              <a:rPr lang="en-US"/>
              <a:t> ad minim </a:t>
            </a:r>
            <a:r>
              <a:rPr lang="en-US" err="1"/>
              <a:t>veniam</a:t>
            </a:r>
            <a:r>
              <a:rPr lang="en-US"/>
              <a:t>, </a:t>
            </a:r>
            <a:r>
              <a:rPr lang="en-US" err="1"/>
              <a:t>quis</a:t>
            </a:r>
            <a:r>
              <a:rPr lang="en-US"/>
              <a:t> </a:t>
            </a:r>
            <a:r>
              <a:rPr lang="en-US" err="1"/>
              <a:t>nostrud</a:t>
            </a:r>
            <a:r>
              <a:rPr lang="en-US"/>
              <a:t> exercitation </a:t>
            </a:r>
            <a:r>
              <a:rPr lang="en-US" err="1"/>
              <a:t>ullamco</a:t>
            </a:r>
            <a:r>
              <a:rPr lang="en-US"/>
              <a:t> </a:t>
            </a:r>
            <a:r>
              <a:rPr lang="en-US" err="1"/>
              <a:t>laboris</a:t>
            </a:r>
            <a:r>
              <a:rPr lang="en-US"/>
              <a:t> nisi </a:t>
            </a:r>
            <a:r>
              <a:rPr lang="en-US" err="1"/>
              <a:t>ut</a:t>
            </a:r>
            <a:r>
              <a:rPr lang="en-US"/>
              <a:t> </a:t>
            </a:r>
            <a:r>
              <a:rPr lang="en-US" err="1"/>
              <a:t>aliquip</a:t>
            </a:r>
            <a:r>
              <a:rPr lang="en-US"/>
              <a:t> ex </a:t>
            </a:r>
            <a:r>
              <a:rPr lang="en-US" err="1"/>
              <a:t>ea</a:t>
            </a:r>
            <a:r>
              <a:rPr lang="en-US"/>
              <a:t> </a:t>
            </a:r>
            <a:r>
              <a:rPr lang="en-US" err="1"/>
              <a:t>commodo</a:t>
            </a:r>
            <a:r>
              <a:rPr lang="en-US"/>
              <a:t> </a:t>
            </a:r>
            <a:r>
              <a:rPr lang="en-US" err="1"/>
              <a:t>consequat</a:t>
            </a:r>
            <a:r>
              <a:rPr lang="en-US"/>
              <a:t>. </a:t>
            </a:r>
          </a:p>
          <a:p>
            <a:pPr marL="457200" indent="-457200">
              <a:buFont typeface="+mj-lt"/>
              <a:buAutoNum type="arabicPeriod"/>
            </a:pPr>
            <a:r>
              <a:rPr lang="en-US" err="1"/>
              <a:t>Excepteur</a:t>
            </a:r>
            <a:r>
              <a:rPr lang="en-US"/>
              <a:t> </a:t>
            </a:r>
            <a:r>
              <a:rPr lang="en-US" err="1"/>
              <a:t>sint</a:t>
            </a:r>
            <a:r>
              <a:rPr lang="en-US"/>
              <a:t> </a:t>
            </a:r>
            <a:r>
              <a:rPr lang="en-US" err="1"/>
              <a:t>occaecat</a:t>
            </a:r>
            <a:r>
              <a:rPr lang="en-US"/>
              <a:t> </a:t>
            </a:r>
            <a:r>
              <a:rPr lang="en-US" err="1"/>
              <a:t>cupidatat</a:t>
            </a:r>
            <a:r>
              <a:rPr lang="en-US"/>
              <a:t> non </a:t>
            </a:r>
            <a:r>
              <a:rPr lang="en-US" err="1"/>
              <a:t>proident</a:t>
            </a:r>
            <a:r>
              <a:rPr lang="en-US"/>
              <a:t>, sunt in culpa qui </a:t>
            </a:r>
            <a:r>
              <a:rPr lang="en-US" err="1"/>
              <a:t>officia</a:t>
            </a:r>
            <a:r>
              <a:rPr lang="en-US"/>
              <a:t> </a:t>
            </a:r>
            <a:r>
              <a:rPr lang="en-US" err="1"/>
              <a:t>deserunt</a:t>
            </a:r>
            <a:r>
              <a:rPr lang="en-US"/>
              <a:t> </a:t>
            </a:r>
            <a:r>
              <a:rPr lang="en-US" err="1"/>
              <a:t>mollit</a:t>
            </a:r>
            <a:r>
              <a:rPr lang="en-US"/>
              <a:t> </a:t>
            </a:r>
            <a:r>
              <a:rPr lang="en-US" err="1"/>
              <a:t>anim</a:t>
            </a:r>
            <a:r>
              <a:rPr lang="en-US"/>
              <a:t> id </a:t>
            </a:r>
            <a:r>
              <a:rPr lang="en-US" err="1"/>
              <a:t>est</a:t>
            </a:r>
            <a:r>
              <a:rPr lang="en-US"/>
              <a:t> </a:t>
            </a:r>
            <a:r>
              <a:rPr lang="en-US" err="1"/>
              <a:t>laborum</a:t>
            </a:r>
            <a:r>
              <a:rPr lang="en-US"/>
              <a:t>.</a:t>
            </a:r>
          </a:p>
          <a:p>
            <a:pPr marL="457200" indent="-457200">
              <a:buFont typeface="+mj-lt"/>
              <a:buAutoNum type="arabicPeriod"/>
            </a:pPr>
            <a:r>
              <a:rPr lang="en-US"/>
              <a:t>Lorem ipsum dolor sit </a:t>
            </a:r>
            <a:r>
              <a:rPr lang="en-US" err="1"/>
              <a:t>amet</a:t>
            </a:r>
            <a:r>
              <a:rPr lang="en-US"/>
              <a:t>, </a:t>
            </a:r>
            <a:r>
              <a:rPr lang="en-US" err="1"/>
              <a:t>consectetur</a:t>
            </a:r>
            <a:r>
              <a:rPr lang="en-US"/>
              <a:t> </a:t>
            </a:r>
            <a:r>
              <a:rPr lang="en-US" err="1"/>
              <a:t>adipiscing</a:t>
            </a:r>
            <a:r>
              <a:rPr lang="en-US"/>
              <a:t> </a:t>
            </a:r>
            <a:r>
              <a:rPr lang="en-US" err="1"/>
              <a:t>elit</a:t>
            </a:r>
            <a:r>
              <a:rPr lang="en-US"/>
              <a:t>, sed do </a:t>
            </a:r>
            <a:r>
              <a:rPr lang="en-US" err="1"/>
              <a:t>eiusmod</a:t>
            </a:r>
            <a:r>
              <a:rPr lang="en-US"/>
              <a:t> </a:t>
            </a:r>
            <a:r>
              <a:rPr lang="en-US" err="1"/>
              <a:t>tempor</a:t>
            </a:r>
            <a:r>
              <a:rPr lang="en-US"/>
              <a:t> </a:t>
            </a:r>
            <a:r>
              <a:rPr lang="en-US" err="1"/>
              <a:t>incididunt</a:t>
            </a:r>
            <a:r>
              <a:rPr lang="en-US"/>
              <a:t> </a:t>
            </a:r>
            <a:r>
              <a:rPr lang="en-US" err="1"/>
              <a:t>ut</a:t>
            </a:r>
            <a:r>
              <a:rPr lang="en-US"/>
              <a:t> labore et dolore magna </a:t>
            </a:r>
            <a:r>
              <a:rPr lang="en-US" err="1"/>
              <a:t>aliqua</a:t>
            </a:r>
            <a:r>
              <a:rPr lang="en-US"/>
              <a:t>. </a:t>
            </a:r>
          </a:p>
          <a:p>
            <a:pPr marL="457200" indent="-457200">
              <a:buFont typeface="+mj-lt"/>
              <a:buAutoNum type="arabicPeriod"/>
            </a:pPr>
            <a:r>
              <a:rPr lang="en-US" err="1"/>
              <a:t>Excepteur</a:t>
            </a:r>
            <a:r>
              <a:rPr lang="en-US"/>
              <a:t> </a:t>
            </a:r>
            <a:r>
              <a:rPr lang="en-US" err="1"/>
              <a:t>sint</a:t>
            </a:r>
            <a:r>
              <a:rPr lang="en-US"/>
              <a:t> </a:t>
            </a:r>
            <a:r>
              <a:rPr lang="en-US" err="1"/>
              <a:t>occaecat</a:t>
            </a:r>
            <a:r>
              <a:rPr lang="en-US"/>
              <a:t> </a:t>
            </a:r>
            <a:r>
              <a:rPr lang="en-US" err="1"/>
              <a:t>cupidatat</a:t>
            </a:r>
            <a:r>
              <a:rPr lang="en-US"/>
              <a:t> non </a:t>
            </a:r>
            <a:r>
              <a:rPr lang="en-US" err="1"/>
              <a:t>proident</a:t>
            </a:r>
            <a:r>
              <a:rPr lang="en-US"/>
              <a:t>, sunt.</a:t>
            </a:r>
          </a:p>
          <a:p>
            <a:pPr marL="457200" indent="-457200">
              <a:buFont typeface="+mj-lt"/>
              <a:buAutoNum type="arabicPeriod"/>
            </a:pPr>
            <a:endParaRPr lang="en-US"/>
          </a:p>
          <a:p>
            <a:pPr marL="457200" indent="-457200">
              <a:buFont typeface="+mj-lt"/>
              <a:buAutoNum type="arabicPeriod"/>
            </a:pPr>
            <a:endParaRPr lang="en-US"/>
          </a:p>
          <a:p>
            <a:pPr marL="457200" indent="-457200">
              <a:buFont typeface="+mj-lt"/>
              <a:buAutoNum type="arabicPeriod"/>
            </a:pPr>
            <a:endParaRPr lang="en-US"/>
          </a:p>
        </p:txBody>
      </p:sp>
      <p:sp>
        <p:nvSpPr>
          <p:cNvPr id="5" name="Slide Number Placeholder 4">
            <a:extLst>
              <a:ext uri="{FF2B5EF4-FFF2-40B4-BE49-F238E27FC236}">
                <a16:creationId xmlns:a16="http://schemas.microsoft.com/office/drawing/2014/main" id="{074C30BC-26C5-4807-9EA0-C510FF431244}"/>
              </a:ext>
            </a:extLst>
          </p:cNvPr>
          <p:cNvSpPr>
            <a:spLocks noGrp="1"/>
          </p:cNvSpPr>
          <p:nvPr>
            <p:ph type="sldNum" sz="quarter" idx="12"/>
          </p:nvPr>
        </p:nvSpPr>
        <p:spPr/>
        <p:txBody>
          <a:bodyPr/>
          <a:lstStyle/>
          <a:p>
            <a:fld id="{B58DE5F1-E0F9-4CCA-92B7-7A6FC4DFEE14}" type="slidenum">
              <a:rPr lang="en-US" smtClean="0"/>
              <a:pPr/>
              <a:t>17</a:t>
            </a:fld>
            <a:endParaRPr lang="en-US"/>
          </a:p>
        </p:txBody>
      </p:sp>
      <p:sp>
        <p:nvSpPr>
          <p:cNvPr id="7" name="Footer Placeholder 9">
            <a:extLst>
              <a:ext uri="{FF2B5EF4-FFF2-40B4-BE49-F238E27FC236}">
                <a16:creationId xmlns:a16="http://schemas.microsoft.com/office/drawing/2014/main" id="{BF4F2BED-44FD-4519-A673-12C7AF3D5086}"/>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Tree>
    <p:extLst>
      <p:ext uri="{BB962C8B-B14F-4D97-AF65-F5344CB8AC3E}">
        <p14:creationId xmlns:p14="http://schemas.microsoft.com/office/powerpoint/2010/main" val="1106447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A6D63-6536-4662-8672-83EFADE45F84}"/>
              </a:ext>
            </a:extLst>
          </p:cNvPr>
          <p:cNvSpPr>
            <a:spLocks noGrp="1"/>
          </p:cNvSpPr>
          <p:nvPr>
            <p:ph type="title"/>
          </p:nvPr>
        </p:nvSpPr>
        <p:spPr/>
        <p:txBody>
          <a:bodyPr/>
          <a:lstStyle/>
          <a:p>
            <a:r>
              <a:rPr lang="en-US" sz="3200" b="0" spc="-50">
                <a:solidFill>
                  <a:srgbClr val="595454"/>
                </a:solidFill>
              </a:rPr>
              <a:t>Photos from Activities </a:t>
            </a:r>
            <a:endParaRPr lang="en-US">
              <a:solidFill>
                <a:srgbClr val="595454"/>
              </a:solidFill>
            </a:endParaRPr>
          </a:p>
        </p:txBody>
      </p:sp>
      <p:sp>
        <p:nvSpPr>
          <p:cNvPr id="4" name="Slide Number Placeholder 3">
            <a:extLst>
              <a:ext uri="{FF2B5EF4-FFF2-40B4-BE49-F238E27FC236}">
                <a16:creationId xmlns:a16="http://schemas.microsoft.com/office/drawing/2014/main" id="{A7E7377D-4A4C-4BAF-ACC3-22C7D5A5E4F4}"/>
              </a:ext>
            </a:extLst>
          </p:cNvPr>
          <p:cNvSpPr>
            <a:spLocks noGrp="1"/>
          </p:cNvSpPr>
          <p:nvPr>
            <p:ph type="sldNum" sz="quarter" idx="12"/>
          </p:nvPr>
        </p:nvSpPr>
        <p:spPr/>
        <p:txBody>
          <a:bodyPr/>
          <a:lstStyle/>
          <a:p>
            <a:fld id="{B58DE5F1-E0F9-4CCA-92B7-7A6FC4DFEE14}" type="slidenum">
              <a:rPr lang="en-US" smtClean="0"/>
              <a:t>18</a:t>
            </a:fld>
            <a:endParaRPr lang="en-US"/>
          </a:p>
        </p:txBody>
      </p:sp>
      <p:sp>
        <p:nvSpPr>
          <p:cNvPr id="5" name="Footer Placeholder 9">
            <a:extLst>
              <a:ext uri="{FF2B5EF4-FFF2-40B4-BE49-F238E27FC236}">
                <a16:creationId xmlns:a16="http://schemas.microsoft.com/office/drawing/2014/main" id="{1ECCDAA3-21AE-4A9F-B84B-7BE0705BD1CC}"/>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dirty="0">
                <a:solidFill>
                  <a:srgbClr val="595454"/>
                </a:solidFill>
              </a:rPr>
              <a:t>INSERT BMS Grant ID here</a:t>
            </a:r>
          </a:p>
        </p:txBody>
      </p:sp>
    </p:spTree>
    <p:extLst>
      <p:ext uri="{BB962C8B-B14F-4D97-AF65-F5344CB8AC3E}">
        <p14:creationId xmlns:p14="http://schemas.microsoft.com/office/powerpoint/2010/main" val="561071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E1CD5-9859-4A9C-A657-C769A3F02EBC}"/>
              </a:ext>
            </a:extLst>
          </p:cNvPr>
          <p:cNvSpPr>
            <a:spLocks noGrp="1"/>
          </p:cNvSpPr>
          <p:nvPr>
            <p:ph type="title"/>
          </p:nvPr>
        </p:nvSpPr>
        <p:spPr/>
        <p:txBody>
          <a:bodyPr/>
          <a:lstStyle/>
          <a:p>
            <a:r>
              <a:rPr lang="en-US"/>
              <a:t>Instructions</a:t>
            </a:r>
          </a:p>
        </p:txBody>
      </p:sp>
      <p:sp>
        <p:nvSpPr>
          <p:cNvPr id="3" name="Content Placeholder 2">
            <a:extLst>
              <a:ext uri="{FF2B5EF4-FFF2-40B4-BE49-F238E27FC236}">
                <a16:creationId xmlns:a16="http://schemas.microsoft.com/office/drawing/2014/main" id="{0B7714D2-20E4-4EAD-96E6-3958A5709BBB}"/>
              </a:ext>
            </a:extLst>
          </p:cNvPr>
          <p:cNvSpPr>
            <a:spLocks noGrp="1"/>
          </p:cNvSpPr>
          <p:nvPr>
            <p:ph idx="1"/>
          </p:nvPr>
        </p:nvSpPr>
        <p:spPr>
          <a:xfrm>
            <a:off x="356689" y="1038496"/>
            <a:ext cx="11460480" cy="5236573"/>
          </a:xfrm>
        </p:spPr>
        <p:txBody>
          <a:bodyPr vert="horz" lIns="0" tIns="0" rIns="0" bIns="0" numCol="2" spcCol="301752" rtlCol="0" anchor="t">
            <a:noAutofit/>
          </a:bodyPr>
          <a:lstStyle/>
          <a:p>
            <a:r>
              <a:rPr lang="en-US" altLang="en-US" dirty="0"/>
              <a:t>We have created this PowerPoint Template as a guide. The following slides contain key elements from interim/final outcomes findings that we would like to see included in your outcomes reports when available.</a:t>
            </a:r>
          </a:p>
          <a:p>
            <a:r>
              <a:rPr lang="en-US" sz="2000" b="1" dirty="0">
                <a:solidFill>
                  <a:srgbClr val="595454"/>
                </a:solidFill>
              </a:rPr>
              <a:t>Provide N values </a:t>
            </a:r>
            <a:r>
              <a:rPr lang="en-US" sz="2000" dirty="0">
                <a:solidFill>
                  <a:srgbClr val="595454"/>
                </a:solidFill>
              </a:rPr>
              <a:t>for all data points.</a:t>
            </a:r>
          </a:p>
          <a:p>
            <a:r>
              <a:rPr lang="en-US" sz="2000" dirty="0">
                <a:solidFill>
                  <a:srgbClr val="595454"/>
                </a:solidFill>
              </a:rPr>
              <a:t>All changes measured </a:t>
            </a:r>
            <a:r>
              <a:rPr lang="en-US" sz="2000" b="1" dirty="0">
                <a:solidFill>
                  <a:srgbClr val="595454"/>
                </a:solidFill>
              </a:rPr>
              <a:t>(Gains &amp; Gaps) should be expressed as absolute percentage. </a:t>
            </a:r>
            <a:endParaRPr lang="en-US" b="1">
              <a:solidFill>
                <a:srgbClr val="595454"/>
              </a:solidFill>
              <a:cs typeface="Calibri"/>
            </a:endParaRPr>
          </a:p>
          <a:p>
            <a:r>
              <a:rPr lang="en-US" sz="2000" b="1" dirty="0">
                <a:solidFill>
                  <a:srgbClr val="595454"/>
                </a:solidFill>
                <a:cs typeface="Calibri"/>
              </a:rPr>
              <a:t>Provide pictures </a:t>
            </a:r>
            <a:r>
              <a:rPr lang="en-US" sz="2000" dirty="0">
                <a:solidFill>
                  <a:srgbClr val="595454"/>
                </a:solidFill>
                <a:cs typeface="Calibri"/>
              </a:rPr>
              <a:t>of the live program (if applicable).</a:t>
            </a:r>
            <a:endParaRPr lang="en-US" sz="2000" b="1" dirty="0">
              <a:solidFill>
                <a:srgbClr val="595454"/>
              </a:solidFill>
              <a:cs typeface="Calibri"/>
            </a:endParaRPr>
          </a:p>
          <a:p>
            <a:r>
              <a:rPr lang="en-US" altLang="en-US" b="1" dirty="0"/>
              <a:t>File naming convention: </a:t>
            </a:r>
            <a:r>
              <a:rPr lang="en-US" altLang="en-US" dirty="0"/>
              <a:t>[Grant #, MECC, Short Title, </a:t>
            </a:r>
            <a:r>
              <a:rPr lang="en-US" dirty="0">
                <a:solidFill>
                  <a:srgbClr val="595454"/>
                </a:solidFill>
              </a:rPr>
              <a:t>5-day post-live]</a:t>
            </a:r>
          </a:p>
          <a:p>
            <a:pPr lvl="1"/>
            <a:r>
              <a:rPr lang="en-US" dirty="0">
                <a:solidFill>
                  <a:srgbClr val="595454"/>
                </a:solidFill>
                <a:cs typeface="Calibri"/>
              </a:rPr>
              <a:t>Example: </a:t>
            </a:r>
            <a:r>
              <a:rPr lang="en-US" u="sng" dirty="0">
                <a:solidFill>
                  <a:srgbClr val="595454"/>
                </a:solidFill>
                <a:cs typeface="Calibri"/>
              </a:rPr>
              <a:t>Grant #68357169_PTCE_Updates in Frontline Therapy Using ICIs_5-day post-live</a:t>
            </a:r>
          </a:p>
          <a:p>
            <a:r>
              <a:rPr lang="en-US" dirty="0">
                <a:solidFill>
                  <a:srgbClr val="595454"/>
                </a:solidFill>
              </a:rPr>
              <a:t>Please make sure to include </a:t>
            </a:r>
            <a:r>
              <a:rPr lang="en-US" b="1" dirty="0">
                <a:solidFill>
                  <a:srgbClr val="595454"/>
                </a:solidFill>
              </a:rPr>
              <a:t>all</a:t>
            </a:r>
            <a:r>
              <a:rPr lang="en-US" dirty="0">
                <a:solidFill>
                  <a:srgbClr val="595454"/>
                </a:solidFill>
              </a:rPr>
              <a:t> the necessary information we are requesting.</a:t>
            </a:r>
            <a:endParaRPr lang="en-US">
              <a:solidFill>
                <a:srgbClr val="595454"/>
              </a:solidFill>
              <a:ea typeface="+mn-lt"/>
              <a:cs typeface="+mn-lt"/>
            </a:endParaRPr>
          </a:p>
          <a:p>
            <a:r>
              <a:rPr lang="en-US" b="1" dirty="0">
                <a:solidFill>
                  <a:srgbClr val="595454"/>
                </a:solidFill>
                <a:ea typeface="+mn-lt"/>
                <a:cs typeface="+mn-lt"/>
              </a:rPr>
              <a:t>For additional instructions click </a:t>
            </a:r>
            <a:r>
              <a:rPr lang="en-US" b="1" dirty="0">
                <a:solidFill>
                  <a:srgbClr val="BE2BBB"/>
                </a:solidFill>
                <a:ea typeface="+mn-lt"/>
                <a:cs typeface="+mn-lt"/>
                <a:hlinkClick r:id="rId2"/>
              </a:rPr>
              <a:t>here</a:t>
            </a:r>
            <a:r>
              <a:rPr lang="en-US" b="1" dirty="0">
                <a:solidFill>
                  <a:srgbClr val="595454"/>
                </a:solidFill>
                <a:ea typeface="+mn-lt"/>
                <a:cs typeface="+mn-lt"/>
              </a:rPr>
              <a:t> to view the Guidance Document.</a:t>
            </a:r>
            <a:endParaRPr lang="en-US"/>
          </a:p>
          <a:p>
            <a:endParaRPr lang="en-US" sz="2000" dirty="0">
              <a:solidFill>
                <a:srgbClr val="595454"/>
              </a:solidFill>
              <a:cs typeface="Calibri"/>
            </a:endParaRPr>
          </a:p>
          <a:p>
            <a:endParaRPr lang="en-US" sz="2000" b="1" dirty="0">
              <a:solidFill>
                <a:srgbClr val="595454"/>
              </a:solidFill>
              <a:cs typeface="Calibri"/>
            </a:endParaRPr>
          </a:p>
          <a:p>
            <a:endParaRPr lang="en-US" sz="2000" b="1" dirty="0">
              <a:solidFill>
                <a:srgbClr val="595454"/>
              </a:solidFill>
              <a:cs typeface="Calibri"/>
            </a:endParaRPr>
          </a:p>
          <a:p>
            <a:endParaRPr lang="en-US" sz="2000" dirty="0">
              <a:solidFill>
                <a:srgbClr val="595454"/>
              </a:solidFill>
            </a:endParaRPr>
          </a:p>
          <a:p>
            <a:endParaRPr lang="en-US" sz="2000" dirty="0">
              <a:solidFill>
                <a:srgbClr val="595454"/>
              </a:solidFill>
              <a:cs typeface="Calibri"/>
            </a:endParaRPr>
          </a:p>
          <a:p>
            <a:endParaRPr lang="en-US" dirty="0"/>
          </a:p>
        </p:txBody>
      </p:sp>
      <p:sp>
        <p:nvSpPr>
          <p:cNvPr id="4" name="Slide Number Placeholder 3">
            <a:extLst>
              <a:ext uri="{FF2B5EF4-FFF2-40B4-BE49-F238E27FC236}">
                <a16:creationId xmlns:a16="http://schemas.microsoft.com/office/drawing/2014/main" id="{F620955A-AD8B-44C5-9E28-318F013F2729}"/>
              </a:ext>
            </a:extLst>
          </p:cNvPr>
          <p:cNvSpPr>
            <a:spLocks noGrp="1"/>
          </p:cNvSpPr>
          <p:nvPr>
            <p:ph type="sldNum" sz="quarter" idx="12"/>
          </p:nvPr>
        </p:nvSpPr>
        <p:spPr/>
        <p:txBody>
          <a:bodyPr/>
          <a:lstStyle/>
          <a:p>
            <a:fld id="{B58DE5F1-E0F9-4CCA-92B7-7A6FC4DFEE14}" type="slidenum">
              <a:rPr lang="en-US" smtClean="0"/>
              <a:t>2</a:t>
            </a:fld>
            <a:endParaRPr lang="en-US"/>
          </a:p>
        </p:txBody>
      </p:sp>
      <p:sp>
        <p:nvSpPr>
          <p:cNvPr id="6" name="Rectangle 5">
            <a:extLst>
              <a:ext uri="{FF2B5EF4-FFF2-40B4-BE49-F238E27FC236}">
                <a16:creationId xmlns:a16="http://schemas.microsoft.com/office/drawing/2014/main" id="{2D93EAF2-18C4-494E-A18C-F0A9C53F3ADB}"/>
              </a:ext>
            </a:extLst>
          </p:cNvPr>
          <p:cNvSpPr/>
          <p:nvPr/>
        </p:nvSpPr>
        <p:spPr>
          <a:xfrm>
            <a:off x="7287900" y="3326856"/>
            <a:ext cx="3788229" cy="1892481"/>
          </a:xfrm>
          <a:prstGeom prst="rect">
            <a:avLst/>
          </a:prstGeom>
          <a:solidFill>
            <a:schemeClr val="accent6"/>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r>
              <a:rPr lang="en-US" sz="2000" dirty="0">
                <a:solidFill>
                  <a:srgbClr val="595454"/>
                </a:solidFill>
                <a:effectLst/>
                <a:latin typeface="+mj-lt"/>
              </a:rPr>
              <a:t>In addition to providing the information in the PowerPoint deck, please also input requested information into the </a:t>
            </a:r>
            <a:r>
              <a:rPr lang="en-US" sz="2000" dirty="0" err="1">
                <a:solidFill>
                  <a:srgbClr val="595454"/>
                </a:solidFill>
                <a:effectLst/>
                <a:latin typeface="+mj-lt"/>
              </a:rPr>
              <a:t>CyberGrants</a:t>
            </a:r>
            <a:r>
              <a:rPr lang="en-US" sz="2000" dirty="0">
                <a:solidFill>
                  <a:srgbClr val="595454"/>
                </a:solidFill>
                <a:effectLst/>
                <a:latin typeface="+mj-lt"/>
              </a:rPr>
              <a:t> outcomes module.</a:t>
            </a:r>
          </a:p>
        </p:txBody>
      </p:sp>
    </p:spTree>
    <p:extLst>
      <p:ext uri="{BB962C8B-B14F-4D97-AF65-F5344CB8AC3E}">
        <p14:creationId xmlns:p14="http://schemas.microsoft.com/office/powerpoint/2010/main" val="787502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AF237-360B-48B2-9A43-C268EB1B59E9}"/>
              </a:ext>
            </a:extLst>
          </p:cNvPr>
          <p:cNvSpPr>
            <a:spLocks noGrp="1"/>
          </p:cNvSpPr>
          <p:nvPr>
            <p:ph type="title"/>
          </p:nvPr>
        </p:nvSpPr>
        <p:spPr/>
        <p:txBody>
          <a:bodyPr/>
          <a:lstStyle/>
          <a:p>
            <a:r>
              <a:rPr lang="en-US"/>
              <a:t>Title slide</a:t>
            </a:r>
          </a:p>
        </p:txBody>
      </p:sp>
      <p:sp>
        <p:nvSpPr>
          <p:cNvPr id="3" name="Content Placeholder 2">
            <a:extLst>
              <a:ext uri="{FF2B5EF4-FFF2-40B4-BE49-F238E27FC236}">
                <a16:creationId xmlns:a16="http://schemas.microsoft.com/office/drawing/2014/main" id="{2395AE9E-E017-4193-9C59-AA77BAC13EAA}"/>
              </a:ext>
            </a:extLst>
          </p:cNvPr>
          <p:cNvSpPr>
            <a:spLocks noGrp="1"/>
          </p:cNvSpPr>
          <p:nvPr>
            <p:ph sz="half" idx="1"/>
          </p:nvPr>
        </p:nvSpPr>
        <p:spPr>
          <a:xfrm>
            <a:off x="365125" y="923109"/>
            <a:ext cx="7539736" cy="5438003"/>
          </a:xfrm>
        </p:spPr>
        <p:txBody>
          <a:bodyPr vert="horz" lIns="0" tIns="0" rIns="0" bIns="0" spcCol="301752" rtlCol="0" anchor="t">
            <a:noAutofit/>
          </a:bodyPr>
          <a:lstStyle/>
          <a:p>
            <a:pPr>
              <a:buClr>
                <a:srgbClr val="595454"/>
              </a:buClr>
              <a:buFont typeface="Arial" panose="020B0604020202020204" pitchFamily="34" charset="0"/>
              <a:buChar char="•"/>
            </a:pPr>
            <a:r>
              <a:rPr lang="en-US" dirty="0">
                <a:solidFill>
                  <a:srgbClr val="595454"/>
                </a:solidFill>
              </a:rPr>
              <a:t>Outcomes Report </a:t>
            </a:r>
            <a:r>
              <a:rPr lang="en-US" b="1" dirty="0">
                <a:solidFill>
                  <a:srgbClr val="595454"/>
                </a:solidFill>
              </a:rPr>
              <a:t>(</a:t>
            </a:r>
            <a:r>
              <a:rPr lang="en-US" b="1" u="sng" dirty="0">
                <a:solidFill>
                  <a:srgbClr val="595454"/>
                </a:solidFill>
              </a:rPr>
              <a:t>label as Interim or Final</a:t>
            </a:r>
            <a:r>
              <a:rPr lang="en-US" b="1" dirty="0">
                <a:solidFill>
                  <a:srgbClr val="595454"/>
                </a:solidFill>
              </a:rPr>
              <a:t>) </a:t>
            </a:r>
          </a:p>
          <a:p>
            <a:pPr lvl="1">
              <a:buClr>
                <a:srgbClr val="595454"/>
              </a:buClr>
              <a:buFont typeface="Arial" panose="020B0604020202020204" pitchFamily="34" charset="0"/>
              <a:buChar char="•"/>
            </a:pPr>
            <a:r>
              <a:rPr lang="en-US" dirty="0">
                <a:solidFill>
                  <a:srgbClr val="595454"/>
                </a:solidFill>
              </a:rPr>
              <a:t>Specify which the outcomes submitted as follows: </a:t>
            </a:r>
          </a:p>
          <a:p>
            <a:pPr lvl="2">
              <a:buClr>
                <a:srgbClr val="595454"/>
              </a:buClr>
              <a:buFont typeface="Arial" panose="020B0604020202020204" pitchFamily="34" charset="0"/>
              <a:buChar char="•"/>
            </a:pPr>
            <a:r>
              <a:rPr lang="en-US" dirty="0">
                <a:solidFill>
                  <a:srgbClr val="595454"/>
                </a:solidFill>
              </a:rPr>
              <a:t>30-day post-live; 90-day interim; 180-day interim; 270/360-day interim</a:t>
            </a:r>
            <a:endParaRPr lang="en-US" dirty="0"/>
          </a:p>
          <a:p>
            <a:pPr lvl="1">
              <a:buClr>
                <a:srgbClr val="595454"/>
              </a:buClr>
              <a:buFont typeface="Arial" panose="020B0604020202020204" pitchFamily="34" charset="0"/>
              <a:buChar char="•"/>
            </a:pPr>
            <a:r>
              <a:rPr lang="en-US" dirty="0">
                <a:solidFill>
                  <a:srgbClr val="595454"/>
                </a:solidFill>
              </a:rPr>
              <a:t>If multiple activities are planned under one grant ID number, indicate activity # 1 of 5, 2 of 5, etc.</a:t>
            </a:r>
          </a:p>
          <a:p>
            <a:pPr lvl="1">
              <a:buClr>
                <a:srgbClr val="595454"/>
              </a:buClr>
              <a:buFont typeface="Arial" panose="020B0604020202020204" pitchFamily="34" charset="0"/>
              <a:buChar char="•"/>
            </a:pPr>
            <a:r>
              <a:rPr lang="en-US" dirty="0">
                <a:solidFill>
                  <a:srgbClr val="595454"/>
                </a:solidFill>
              </a:rPr>
              <a:t>Indicate if this is outcomes report is for the live or enduring component of the grant </a:t>
            </a:r>
          </a:p>
          <a:p>
            <a:pPr lvl="1">
              <a:buClr>
                <a:srgbClr val="595454"/>
              </a:buClr>
              <a:buFont typeface="Arial" panose="020B0604020202020204" pitchFamily="34" charset="0"/>
              <a:buChar char="•"/>
            </a:pPr>
            <a:r>
              <a:rPr lang="en-US" dirty="0">
                <a:solidFill>
                  <a:srgbClr val="595454"/>
                </a:solidFill>
              </a:rPr>
              <a:t>Conference/meeting name (if applicable)</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Program/activity title</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Date &amp; location (if applicable for live meetings)</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Educational provider and collaborator(s)</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Primary contact name &amp; email</a:t>
            </a:r>
            <a:endParaRPr lang="en-US" dirty="0">
              <a:solidFill>
                <a:srgbClr val="595454"/>
              </a:solidFill>
              <a:cs typeface="Calibri"/>
            </a:endParaRPr>
          </a:p>
          <a:p>
            <a:pPr>
              <a:buClr>
                <a:srgbClr val="595454"/>
              </a:buClr>
              <a:buFont typeface="Arial" panose="020B0604020202020204" pitchFamily="34" charset="0"/>
              <a:buChar char="•"/>
            </a:pPr>
            <a:r>
              <a:rPr lang="en-US" dirty="0">
                <a:solidFill>
                  <a:srgbClr val="595454"/>
                </a:solidFill>
              </a:rPr>
              <a:t>Date submitted and </a:t>
            </a:r>
            <a:r>
              <a:rPr lang="en-US" b="1" u="sng" dirty="0">
                <a:solidFill>
                  <a:srgbClr val="595454"/>
                </a:solidFill>
              </a:rPr>
              <a:t>data as of date </a:t>
            </a:r>
          </a:p>
          <a:p>
            <a:pPr marL="0" indent="0">
              <a:buClr>
                <a:srgbClr val="595454"/>
              </a:buClr>
              <a:buNone/>
            </a:pPr>
            <a:endParaRPr lang="en-US" dirty="0">
              <a:solidFill>
                <a:srgbClr val="595454"/>
              </a:solidFill>
              <a:cs typeface="Calibri"/>
            </a:endParaRPr>
          </a:p>
          <a:p>
            <a:endParaRPr lang="en-US" dirty="0"/>
          </a:p>
        </p:txBody>
      </p:sp>
      <p:sp>
        <p:nvSpPr>
          <p:cNvPr id="5" name="Slide Number Placeholder 4">
            <a:extLst>
              <a:ext uri="{FF2B5EF4-FFF2-40B4-BE49-F238E27FC236}">
                <a16:creationId xmlns:a16="http://schemas.microsoft.com/office/drawing/2014/main" id="{1F238011-8FE0-476F-97A6-15BC1048A615}"/>
              </a:ext>
            </a:extLst>
          </p:cNvPr>
          <p:cNvSpPr>
            <a:spLocks noGrp="1"/>
          </p:cNvSpPr>
          <p:nvPr>
            <p:ph type="sldNum" sz="quarter" idx="12"/>
          </p:nvPr>
        </p:nvSpPr>
        <p:spPr/>
        <p:txBody>
          <a:bodyPr/>
          <a:lstStyle/>
          <a:p>
            <a:fld id="{B58DE5F1-E0F9-4CCA-92B7-7A6FC4DFEE14}" type="slidenum">
              <a:rPr lang="en-US" smtClean="0"/>
              <a:pPr/>
              <a:t>3</a:t>
            </a:fld>
            <a:endParaRPr lang="en-US"/>
          </a:p>
        </p:txBody>
      </p:sp>
      <p:graphicFrame>
        <p:nvGraphicFramePr>
          <p:cNvPr id="9" name="Table 9">
            <a:extLst>
              <a:ext uri="{FF2B5EF4-FFF2-40B4-BE49-F238E27FC236}">
                <a16:creationId xmlns:a16="http://schemas.microsoft.com/office/drawing/2014/main" id="{7472BDBC-E3D8-4567-9666-2B2FC49987BC}"/>
              </a:ext>
            </a:extLst>
          </p:cNvPr>
          <p:cNvGraphicFramePr>
            <a:graphicFrameLocks noGrp="1"/>
          </p:cNvGraphicFramePr>
          <p:nvPr>
            <p:ph sz="half" idx="2"/>
          </p:nvPr>
        </p:nvGraphicFramePr>
        <p:xfrm>
          <a:off x="8207374" y="1214452"/>
          <a:ext cx="3619500" cy="1442720"/>
        </p:xfrm>
        <a:graphic>
          <a:graphicData uri="http://schemas.openxmlformats.org/drawingml/2006/table">
            <a:tbl>
              <a:tblPr firstRow="1" bandRow="1">
                <a:tableStyleId>{7AFD8959-9B3F-4D47-BAAB-44C6AA61CEA2}</a:tableStyleId>
              </a:tblPr>
              <a:tblGrid>
                <a:gridCol w="1809750">
                  <a:extLst>
                    <a:ext uri="{9D8B030D-6E8A-4147-A177-3AD203B41FA5}">
                      <a16:colId xmlns:a16="http://schemas.microsoft.com/office/drawing/2014/main" val="2412217118"/>
                    </a:ext>
                  </a:extLst>
                </a:gridCol>
                <a:gridCol w="1809750">
                  <a:extLst>
                    <a:ext uri="{9D8B030D-6E8A-4147-A177-3AD203B41FA5}">
                      <a16:colId xmlns:a16="http://schemas.microsoft.com/office/drawing/2014/main" val="3893789582"/>
                    </a:ext>
                  </a:extLst>
                </a:gridCol>
              </a:tblGrid>
              <a:tr h="370840">
                <a:tc gridSpan="2">
                  <a:txBody>
                    <a:bodyPr/>
                    <a:lstStyle/>
                    <a:p>
                      <a:pPr algn="ctr" fontAlgn="b">
                        <a:buClr>
                          <a:srgbClr val="595454"/>
                        </a:buClr>
                        <a:buFont typeface="Arial" panose="020B0604020202020204" pitchFamily="34" charset="0"/>
                        <a:buNone/>
                      </a:pPr>
                      <a:r>
                        <a:rPr lang="en-US" b="1">
                          <a:solidFill>
                            <a:schemeClr val="bg1"/>
                          </a:solidFill>
                          <a:cs typeface="Calibri"/>
                        </a:rPr>
                        <a:t>Moore's Outcomes Level</a:t>
                      </a:r>
                      <a:r>
                        <a:rPr lang="en-US" b="1">
                          <a:solidFill>
                            <a:schemeClr val="bg1"/>
                          </a:solidFill>
                        </a:rPr>
                        <a:t> Planned</a:t>
                      </a:r>
                      <a:endParaRPr lang="en-US">
                        <a:solidFill>
                          <a:schemeClr val="bg1"/>
                        </a:solidFill>
                      </a:endParaRPr>
                    </a:p>
                  </a:txBody>
                  <a:tcPr>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216909275"/>
                  </a:ext>
                </a:extLst>
              </a:tr>
              <a:tr h="370840">
                <a:tc>
                  <a:txBody>
                    <a:bodyPr/>
                    <a:lstStyle/>
                    <a:p>
                      <a:pPr algn="ctr" fontAlgn="b"/>
                      <a:r>
                        <a:rPr lang="en-US" sz="1800" b="1" i="0" u="none" strike="noStrike">
                          <a:solidFill>
                            <a:srgbClr val="595454"/>
                          </a:solidFill>
                          <a:effectLst/>
                          <a:latin typeface="Calibri"/>
                        </a:rPr>
                        <a:t>Level</a:t>
                      </a:r>
                      <a:r>
                        <a:rPr lang="en-US" sz="1800" b="1" i="0" u="none" strike="noStrike" baseline="0">
                          <a:solidFill>
                            <a:srgbClr val="595454"/>
                          </a:solidFill>
                          <a:effectLst/>
                          <a:latin typeface="Calibri"/>
                        </a:rPr>
                        <a:t> Planned</a:t>
                      </a:r>
                      <a:endParaRPr lang="en-US" sz="1800" b="1" i="0" u="none" strike="noStrike">
                        <a:solidFill>
                          <a:srgbClr val="595454"/>
                        </a:solidFill>
                        <a:effectLst/>
                        <a:latin typeface="Calibri"/>
                      </a:endParaRP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i="0" u="none" strike="noStrike">
                          <a:solidFill>
                            <a:srgbClr val="595454"/>
                          </a:solidFill>
                          <a:effectLst/>
                          <a:latin typeface="Calibri"/>
                        </a:rPr>
                        <a:t>Level Reached</a:t>
                      </a: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102429"/>
                  </a:ext>
                </a:extLst>
              </a:tr>
              <a:tr h="370840">
                <a:tc>
                  <a:txBody>
                    <a:bodyPr/>
                    <a:lstStyle/>
                    <a:p>
                      <a:pPr marL="0" marR="0" lvl="0" indent="0" algn="ctr" rtl="0" eaLnBrk="1" fontAlgn="b" latinLnBrk="0" hangingPunct="1">
                        <a:lnSpc>
                          <a:spcPct val="100000"/>
                        </a:lnSpc>
                        <a:spcBef>
                          <a:spcPts val="0"/>
                        </a:spcBef>
                        <a:spcAft>
                          <a:spcPts val="0"/>
                        </a:spcAft>
                        <a:buFontTx/>
                        <a:buNone/>
                      </a:pPr>
                      <a:r>
                        <a:rPr lang="en-US" sz="1800" b="0" i="0" u="none" strike="noStrike">
                          <a:solidFill>
                            <a:schemeClr val="tx1"/>
                          </a:solidFill>
                          <a:effectLst/>
                          <a:latin typeface="Calibri"/>
                        </a:rPr>
                        <a:t>Insert #1-7</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CCA"/>
                    </a:solidFill>
                  </a:tcPr>
                </a:tc>
                <a:tc>
                  <a:txBody>
                    <a:bodyPr/>
                    <a:lstStyle/>
                    <a:p>
                      <a:pPr marL="0" marR="0" lvl="0" indent="0" algn="ctr">
                        <a:lnSpc>
                          <a:spcPct val="100000"/>
                        </a:lnSpc>
                        <a:spcBef>
                          <a:spcPts val="0"/>
                        </a:spcBef>
                        <a:spcAft>
                          <a:spcPts val="0"/>
                        </a:spcAft>
                        <a:buNone/>
                      </a:pPr>
                      <a:r>
                        <a:rPr lang="en-US" sz="1800" b="0" i="0" u="none" strike="noStrike" noProof="0">
                          <a:solidFill>
                            <a:schemeClr val="tx1"/>
                          </a:solidFill>
                          <a:effectLst/>
                          <a:latin typeface="Calibri"/>
                        </a:rPr>
                        <a:t>Insert #1-7</a:t>
                      </a:r>
                      <a:endParaRPr lang="en-US" sz="1800" b="0">
                        <a:solidFill>
                          <a:schemeClr val="tx1"/>
                        </a:solidFill>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EDCCA"/>
                    </a:solidFill>
                  </a:tcPr>
                </a:tc>
                <a:extLst>
                  <a:ext uri="{0D108BD9-81ED-4DB2-BD59-A6C34878D82A}">
                    <a16:rowId xmlns:a16="http://schemas.microsoft.com/office/drawing/2014/main" val="117915174"/>
                  </a:ext>
                </a:extLst>
              </a:tr>
            </a:tbl>
          </a:graphicData>
        </a:graphic>
      </p:graphicFrame>
      <p:sp>
        <p:nvSpPr>
          <p:cNvPr id="10" name="Footer Placeholder 9">
            <a:extLst>
              <a:ext uri="{FF2B5EF4-FFF2-40B4-BE49-F238E27FC236}">
                <a16:creationId xmlns:a16="http://schemas.microsoft.com/office/drawing/2014/main" id="{9467051F-D083-4AF2-9EE7-0217A8F4EE4D}"/>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dirty="0">
                <a:solidFill>
                  <a:srgbClr val="595454"/>
                </a:solidFill>
              </a:rPr>
              <a:t>INSERT BMS Grant ID here</a:t>
            </a:r>
          </a:p>
        </p:txBody>
      </p:sp>
      <p:sp>
        <p:nvSpPr>
          <p:cNvPr id="8" name="Rectangle 7">
            <a:extLst>
              <a:ext uri="{FF2B5EF4-FFF2-40B4-BE49-F238E27FC236}">
                <a16:creationId xmlns:a16="http://schemas.microsoft.com/office/drawing/2014/main" id="{DF68A092-8B8B-4D26-A810-0B0A0144716D}"/>
              </a:ext>
            </a:extLst>
          </p:cNvPr>
          <p:cNvSpPr/>
          <p:nvPr/>
        </p:nvSpPr>
        <p:spPr>
          <a:xfrm>
            <a:off x="8038011" y="3751067"/>
            <a:ext cx="3788229" cy="1892481"/>
          </a:xfrm>
          <a:prstGeom prst="rect">
            <a:avLst/>
          </a:prstGeom>
          <a:solidFill>
            <a:schemeClr val="accent6"/>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r>
              <a:rPr lang="en-US" sz="2000" dirty="0">
                <a:solidFill>
                  <a:srgbClr val="595454"/>
                </a:solidFill>
                <a:effectLst/>
                <a:latin typeface="+mj-lt"/>
              </a:rPr>
              <a:t>In addition to providing the information in the PowerPoint deck, please also input requested information into the </a:t>
            </a:r>
            <a:r>
              <a:rPr lang="en-US" sz="2000" dirty="0" err="1">
                <a:solidFill>
                  <a:srgbClr val="595454"/>
                </a:solidFill>
                <a:effectLst/>
                <a:latin typeface="+mj-lt"/>
              </a:rPr>
              <a:t>CyberGrants</a:t>
            </a:r>
            <a:r>
              <a:rPr lang="en-US" sz="2000" dirty="0">
                <a:solidFill>
                  <a:srgbClr val="595454"/>
                </a:solidFill>
                <a:effectLst/>
                <a:latin typeface="+mj-lt"/>
              </a:rPr>
              <a:t> outcomes module.</a:t>
            </a:r>
          </a:p>
        </p:txBody>
      </p:sp>
    </p:spTree>
    <p:extLst>
      <p:ext uri="{BB962C8B-B14F-4D97-AF65-F5344CB8AC3E}">
        <p14:creationId xmlns:p14="http://schemas.microsoft.com/office/powerpoint/2010/main" val="703173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txBox="1">
            <a:spLocks/>
          </p:cNvSpPr>
          <p:nvPr/>
        </p:nvSpPr>
        <p:spPr>
          <a:xfrm>
            <a:off x="121491" y="126224"/>
            <a:ext cx="11662754" cy="538603"/>
          </a:xfrm>
          <a:prstGeom prst="rect">
            <a:avLst/>
          </a:prstGeom>
          <a:noFill/>
        </p:spPr>
        <p:txBody>
          <a:bodyPr vert="horz" wrap="square" lIns="182875" tIns="182875" rIns="182875" bIns="91439" rtlCol="0" anchor="ctr" anchorCtr="0">
            <a:spAutoFit/>
          </a:bodyPr>
          <a:lstStyle>
            <a:lvl1pPr algn="l" defTabSz="914400" rtl="0" eaLnBrk="1" latinLnBrk="0" hangingPunct="1">
              <a:lnSpc>
                <a:spcPct val="85000"/>
              </a:lnSpc>
              <a:spcBef>
                <a:spcPct val="0"/>
              </a:spcBef>
              <a:buNone/>
              <a:defRPr sz="5400" b="0" kern="1200" spc="-50" baseline="0">
                <a:solidFill>
                  <a:schemeClr val="tx1">
                    <a:lumMod val="85000"/>
                    <a:lumOff val="15000"/>
                  </a:schemeClr>
                </a:solidFill>
                <a:latin typeface="+mj-lt"/>
                <a:ea typeface="+mj-ea"/>
                <a:cs typeface="+mj-cs"/>
              </a:defRPr>
            </a:lvl1pPr>
          </a:lstStyle>
          <a:p>
            <a:pPr defTabSz="914332">
              <a:defRPr/>
            </a:pPr>
            <a:r>
              <a:rPr lang="en-US" sz="2000" b="1"/>
              <a:t>Outcomes summary (this slide must be completed in its entirety) </a:t>
            </a:r>
            <a:r>
              <a:rPr lang="en-US" sz="2000">
                <a:solidFill>
                  <a:srgbClr val="BE2BBB"/>
                </a:solidFill>
              </a:rPr>
              <a:t>Program Title &amp; BMS Grant ID HERE</a:t>
            </a:r>
            <a:endParaRPr lang="en-US" sz="1333" i="1" spc="-51">
              <a:solidFill>
                <a:srgbClr val="595454"/>
              </a:solidFill>
              <a:latin typeface="Trebuchet MS"/>
            </a:endParaRPr>
          </a:p>
        </p:txBody>
      </p:sp>
      <p:sp>
        <p:nvSpPr>
          <p:cNvPr id="12" name="Title 1"/>
          <p:cNvSpPr txBox="1">
            <a:spLocks/>
          </p:cNvSpPr>
          <p:nvPr/>
        </p:nvSpPr>
        <p:spPr>
          <a:xfrm>
            <a:off x="7560756" y="763530"/>
            <a:ext cx="3539183" cy="430887"/>
          </a:xfrm>
          <a:prstGeom prst="rect">
            <a:avLst/>
          </a:prstGeom>
          <a:solidFill>
            <a:schemeClr val="bg1"/>
          </a:solidFill>
        </p:spPr>
        <p:txBody>
          <a:bodyPr vert="horz" lIns="91439" tIns="45719" rIns="91439" bIns="45719" rtlCol="0" anchor="t">
            <a:normAutofit/>
          </a:bodyPr>
          <a:lstStyle>
            <a:lvl1pPr algn="l" defTabSz="914400" rtl="0" eaLnBrk="1" latinLnBrk="0" hangingPunct="1">
              <a:lnSpc>
                <a:spcPct val="85000"/>
              </a:lnSpc>
              <a:spcBef>
                <a:spcPct val="0"/>
              </a:spcBef>
              <a:buNone/>
              <a:defRPr sz="3600" b="0" kern="1200" spc="-50" baseline="0">
                <a:solidFill>
                  <a:srgbClr val="FFFFFF"/>
                </a:solidFill>
                <a:latin typeface="+mj-lt"/>
                <a:ea typeface="+mj-ea"/>
                <a:cs typeface="+mj-cs"/>
              </a:defRPr>
            </a:lvl1pPr>
          </a:lstStyle>
          <a:p>
            <a:pPr defTabSz="914332">
              <a:defRPr/>
            </a:pPr>
            <a:r>
              <a:rPr lang="en-US" sz="1600" b="1" spc="-51">
                <a:solidFill>
                  <a:srgbClr val="595454"/>
                </a:solidFill>
                <a:latin typeface="Trebuchet MS"/>
              </a:rPr>
              <a:t>Presenters</a:t>
            </a:r>
          </a:p>
        </p:txBody>
      </p:sp>
      <p:sp>
        <p:nvSpPr>
          <p:cNvPr id="6" name="Slide Number Placeholder 5"/>
          <p:cNvSpPr>
            <a:spLocks noGrp="1"/>
          </p:cNvSpPr>
          <p:nvPr>
            <p:ph type="sldNum" sz="quarter" idx="4"/>
          </p:nvPr>
        </p:nvSpPr>
        <p:spPr>
          <a:xfrm>
            <a:off x="11506200" y="6429375"/>
            <a:ext cx="320040" cy="228600"/>
          </a:xfrm>
          <a:solidFill>
            <a:schemeClr val="bg1"/>
          </a:solidFill>
        </p:spPr>
        <p:txBody>
          <a:bodyPr/>
          <a:lstStyle/>
          <a:p>
            <a:pPr defTabSz="1219140">
              <a:defRPr/>
            </a:pPr>
            <a:r>
              <a:rPr lang="en-US" sz="1067">
                <a:solidFill>
                  <a:srgbClr val="595454"/>
                </a:solidFill>
                <a:latin typeface="Trebuchet MS"/>
              </a:rPr>
              <a:t>1</a:t>
            </a:r>
          </a:p>
        </p:txBody>
      </p:sp>
      <p:sp>
        <p:nvSpPr>
          <p:cNvPr id="16" name="Rectangle 15"/>
          <p:cNvSpPr/>
          <p:nvPr/>
        </p:nvSpPr>
        <p:spPr>
          <a:xfrm>
            <a:off x="9092474" y="659413"/>
            <a:ext cx="2007465" cy="8269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4" tIns="45711" rIns="91424" bIns="45711" rtlCol="0" anchor="t"/>
          <a:lstStyle/>
          <a:p>
            <a:pPr marL="171450" indent="-171450" defTabSz="914332">
              <a:buClr>
                <a:srgbClr val="595454"/>
              </a:buClr>
              <a:buSzPct val="170000"/>
              <a:buFont typeface="Arial" panose="020B0604020202020204" pitchFamily="34" charset="0"/>
              <a:buChar char="•"/>
              <a:defRPr/>
            </a:pPr>
            <a:endParaRPr lang="en-US" sz="1100" b="1">
              <a:solidFill>
                <a:srgbClr val="595454"/>
              </a:solidFill>
              <a:latin typeface="Trebuchet MS"/>
              <a:cs typeface="Arial"/>
            </a:endParaRPr>
          </a:p>
        </p:txBody>
      </p:sp>
      <p:sp>
        <p:nvSpPr>
          <p:cNvPr id="18" name="Rectangle 17"/>
          <p:cNvSpPr/>
          <p:nvPr/>
        </p:nvSpPr>
        <p:spPr>
          <a:xfrm>
            <a:off x="121491" y="1044509"/>
            <a:ext cx="1676400" cy="1419637"/>
          </a:xfrm>
          <a:prstGeom prst="rect">
            <a:avLst/>
          </a:prstGeom>
          <a:solidFill>
            <a:schemeClr val="bg1"/>
          </a:solidFill>
        </p:spPr>
        <p:txBody>
          <a:bodyPr wrap="square" lIns="91424" tIns="45711" rIns="91424" bIns="45711">
            <a:noAutofit/>
          </a:bodyPr>
          <a:lstStyle/>
          <a:p>
            <a:pPr defTabSz="914192">
              <a:spcAft>
                <a:spcPts val="600"/>
              </a:spcAft>
              <a:buClr>
                <a:srgbClr val="FFFFFF">
                  <a:lumMod val="50000"/>
                </a:srgbClr>
              </a:buClr>
              <a:buSzPct val="150000"/>
              <a:defRPr/>
            </a:pPr>
            <a:endParaRPr lang="en-US" sz="1067" b="1">
              <a:solidFill>
                <a:srgbClr val="595454"/>
              </a:solidFill>
              <a:latin typeface="Century Gothic"/>
            </a:endParaRPr>
          </a:p>
        </p:txBody>
      </p:sp>
      <p:sp>
        <p:nvSpPr>
          <p:cNvPr id="21" name="Rectangle 20"/>
          <p:cNvSpPr/>
          <p:nvPr/>
        </p:nvSpPr>
        <p:spPr>
          <a:xfrm>
            <a:off x="327892" y="3189129"/>
            <a:ext cx="3457575" cy="2757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4" tIns="45711" rIns="91424" bIns="45711" rtlCol="0" anchor="t"/>
          <a:lstStyle/>
          <a:p>
            <a:pPr algn="just" defTabSz="914214">
              <a:spcAft>
                <a:spcPts val="800"/>
              </a:spcAft>
              <a:buClr>
                <a:srgbClr val="33D6F1"/>
              </a:buClr>
              <a:buSzPct val="170000"/>
              <a:defRPr/>
            </a:pPr>
            <a:r>
              <a:rPr lang="en-US" sz="1200" b="1">
                <a:solidFill>
                  <a:srgbClr val="595454"/>
                </a:solidFill>
                <a:latin typeface="Trebuchet MS"/>
              </a:rPr>
              <a:t>Learning Objectives</a:t>
            </a:r>
          </a:p>
          <a:p>
            <a:pPr marL="171442" indent="-171442" defTabSz="914214">
              <a:spcAft>
                <a:spcPts val="300"/>
              </a:spcAft>
              <a:buClr>
                <a:srgbClr val="595454"/>
              </a:buClr>
              <a:buSzPct val="170000"/>
              <a:buFont typeface="Arial" panose="020B0604020202020204" pitchFamily="34" charset="0"/>
              <a:buChar char="•"/>
              <a:defRPr/>
            </a:pPr>
            <a:r>
              <a:rPr lang="en-US" sz="1200">
                <a:solidFill>
                  <a:srgbClr val="595454"/>
                </a:solidFill>
              </a:rPr>
              <a:t>Lorem ipsum dolor sit </a:t>
            </a:r>
            <a:r>
              <a:rPr lang="en-US" sz="1200" err="1">
                <a:solidFill>
                  <a:srgbClr val="595454"/>
                </a:solidFill>
              </a:rPr>
              <a:t>amet</a:t>
            </a:r>
            <a:r>
              <a:rPr lang="en-US" sz="1200">
                <a:solidFill>
                  <a:srgbClr val="595454"/>
                </a:solidFill>
              </a:rPr>
              <a:t>, </a:t>
            </a:r>
            <a:r>
              <a:rPr lang="en-US" sz="1200" err="1">
                <a:solidFill>
                  <a:srgbClr val="595454"/>
                </a:solidFill>
              </a:rPr>
              <a:t>consectetur</a:t>
            </a:r>
            <a:r>
              <a:rPr lang="en-US" sz="1200">
                <a:solidFill>
                  <a:srgbClr val="595454"/>
                </a:solidFill>
              </a:rPr>
              <a:t> </a:t>
            </a:r>
            <a:r>
              <a:rPr lang="en-US" sz="1200" err="1">
                <a:solidFill>
                  <a:srgbClr val="595454"/>
                </a:solidFill>
              </a:rPr>
              <a:t>adipiscing</a:t>
            </a:r>
            <a:r>
              <a:rPr lang="en-US" sz="1200">
                <a:solidFill>
                  <a:srgbClr val="595454"/>
                </a:solidFill>
              </a:rPr>
              <a:t> </a:t>
            </a:r>
            <a:r>
              <a:rPr lang="en-US" sz="1200" err="1">
                <a:solidFill>
                  <a:srgbClr val="595454"/>
                </a:solidFill>
              </a:rPr>
              <a:t>elit</a:t>
            </a:r>
            <a:r>
              <a:rPr lang="en-US" sz="1200">
                <a:solidFill>
                  <a:srgbClr val="595454"/>
                </a:solidFill>
              </a:rPr>
              <a:t>, sed do </a:t>
            </a:r>
            <a:r>
              <a:rPr lang="en-US" sz="1200" err="1">
                <a:solidFill>
                  <a:srgbClr val="595454"/>
                </a:solidFill>
              </a:rPr>
              <a:t>eiusmod</a:t>
            </a:r>
            <a:r>
              <a:rPr lang="en-US" sz="1200">
                <a:solidFill>
                  <a:srgbClr val="595454"/>
                </a:solidFill>
              </a:rPr>
              <a:t> </a:t>
            </a:r>
            <a:r>
              <a:rPr lang="en-US" sz="1200" err="1">
                <a:solidFill>
                  <a:srgbClr val="595454"/>
                </a:solidFill>
              </a:rPr>
              <a:t>tempor</a:t>
            </a:r>
            <a:r>
              <a:rPr lang="en-US" sz="1200">
                <a:solidFill>
                  <a:srgbClr val="595454"/>
                </a:solidFill>
              </a:rPr>
              <a:t> </a:t>
            </a:r>
            <a:r>
              <a:rPr lang="en-US" sz="1200" err="1">
                <a:solidFill>
                  <a:srgbClr val="595454"/>
                </a:solidFill>
              </a:rPr>
              <a:t>incididunt</a:t>
            </a:r>
            <a:r>
              <a:rPr lang="en-US" sz="1200">
                <a:solidFill>
                  <a:srgbClr val="595454"/>
                </a:solidFill>
              </a:rPr>
              <a:t> </a:t>
            </a:r>
            <a:r>
              <a:rPr lang="en-US" sz="1200" err="1">
                <a:solidFill>
                  <a:srgbClr val="595454"/>
                </a:solidFill>
              </a:rPr>
              <a:t>ut</a:t>
            </a:r>
            <a:r>
              <a:rPr lang="en-US" sz="1200">
                <a:solidFill>
                  <a:srgbClr val="595454"/>
                </a:solidFill>
              </a:rPr>
              <a:t> labore et dolore magna </a:t>
            </a:r>
            <a:r>
              <a:rPr lang="en-US" sz="1200" err="1">
                <a:solidFill>
                  <a:srgbClr val="595454"/>
                </a:solidFill>
              </a:rPr>
              <a:t>aliqua</a:t>
            </a:r>
            <a:r>
              <a:rPr lang="en-US" sz="1200">
                <a:solidFill>
                  <a:srgbClr val="595454"/>
                </a:solidFill>
              </a:rPr>
              <a:t>. </a:t>
            </a:r>
          </a:p>
          <a:p>
            <a:pPr marL="171442" indent="-171442" defTabSz="914214">
              <a:spcAft>
                <a:spcPts val="300"/>
              </a:spcAft>
              <a:buClr>
                <a:srgbClr val="595454"/>
              </a:buClr>
              <a:buSzPct val="170000"/>
              <a:buFont typeface="Arial" panose="020B0604020202020204" pitchFamily="34" charset="0"/>
              <a:buChar char="•"/>
              <a:defRPr/>
            </a:pPr>
            <a:r>
              <a:rPr lang="en-US" sz="1200">
                <a:solidFill>
                  <a:srgbClr val="595454"/>
                </a:solidFill>
              </a:rPr>
              <a:t>Ut </a:t>
            </a:r>
            <a:r>
              <a:rPr lang="en-US" sz="1200" err="1">
                <a:solidFill>
                  <a:srgbClr val="595454"/>
                </a:solidFill>
              </a:rPr>
              <a:t>enim</a:t>
            </a:r>
            <a:r>
              <a:rPr lang="en-US" sz="1200">
                <a:solidFill>
                  <a:srgbClr val="595454"/>
                </a:solidFill>
              </a:rPr>
              <a:t> ad minim </a:t>
            </a:r>
            <a:r>
              <a:rPr lang="en-US" sz="1200" err="1">
                <a:solidFill>
                  <a:srgbClr val="595454"/>
                </a:solidFill>
              </a:rPr>
              <a:t>veniam</a:t>
            </a:r>
            <a:r>
              <a:rPr lang="en-US" sz="1200">
                <a:solidFill>
                  <a:srgbClr val="595454"/>
                </a:solidFill>
              </a:rPr>
              <a:t>, </a:t>
            </a:r>
            <a:r>
              <a:rPr lang="en-US" sz="1200" err="1">
                <a:solidFill>
                  <a:srgbClr val="595454"/>
                </a:solidFill>
              </a:rPr>
              <a:t>quis</a:t>
            </a:r>
            <a:r>
              <a:rPr lang="en-US" sz="1200">
                <a:solidFill>
                  <a:srgbClr val="595454"/>
                </a:solidFill>
              </a:rPr>
              <a:t> </a:t>
            </a:r>
            <a:r>
              <a:rPr lang="en-US" sz="1200" err="1">
                <a:solidFill>
                  <a:srgbClr val="595454"/>
                </a:solidFill>
              </a:rPr>
              <a:t>nostrud</a:t>
            </a:r>
            <a:r>
              <a:rPr lang="en-US" sz="1200">
                <a:solidFill>
                  <a:srgbClr val="595454"/>
                </a:solidFill>
              </a:rPr>
              <a:t> exercitation </a:t>
            </a:r>
            <a:r>
              <a:rPr lang="en-US" sz="1200" err="1">
                <a:solidFill>
                  <a:srgbClr val="595454"/>
                </a:solidFill>
              </a:rPr>
              <a:t>ullamco</a:t>
            </a:r>
            <a:r>
              <a:rPr lang="en-US" sz="1200">
                <a:solidFill>
                  <a:srgbClr val="595454"/>
                </a:solidFill>
              </a:rPr>
              <a:t> </a:t>
            </a:r>
            <a:r>
              <a:rPr lang="en-US" sz="1200" err="1">
                <a:solidFill>
                  <a:srgbClr val="595454"/>
                </a:solidFill>
              </a:rPr>
              <a:t>laboris</a:t>
            </a:r>
            <a:r>
              <a:rPr lang="en-US" sz="1200">
                <a:solidFill>
                  <a:srgbClr val="595454"/>
                </a:solidFill>
              </a:rPr>
              <a:t> nisi </a:t>
            </a:r>
            <a:r>
              <a:rPr lang="en-US" sz="1200" err="1">
                <a:solidFill>
                  <a:srgbClr val="595454"/>
                </a:solidFill>
              </a:rPr>
              <a:t>ut</a:t>
            </a:r>
            <a:r>
              <a:rPr lang="en-US" sz="1200">
                <a:solidFill>
                  <a:srgbClr val="595454"/>
                </a:solidFill>
              </a:rPr>
              <a:t> </a:t>
            </a:r>
            <a:r>
              <a:rPr lang="en-US" sz="1200" err="1">
                <a:solidFill>
                  <a:srgbClr val="595454"/>
                </a:solidFill>
              </a:rPr>
              <a:t>aliquip</a:t>
            </a:r>
            <a:r>
              <a:rPr lang="en-US" sz="1200">
                <a:solidFill>
                  <a:srgbClr val="595454"/>
                </a:solidFill>
              </a:rPr>
              <a:t> ex </a:t>
            </a:r>
            <a:r>
              <a:rPr lang="en-US" sz="1200" err="1">
                <a:solidFill>
                  <a:srgbClr val="595454"/>
                </a:solidFill>
              </a:rPr>
              <a:t>ea</a:t>
            </a:r>
            <a:r>
              <a:rPr lang="en-US" sz="1200">
                <a:solidFill>
                  <a:srgbClr val="595454"/>
                </a:solidFill>
              </a:rPr>
              <a:t> </a:t>
            </a:r>
            <a:r>
              <a:rPr lang="en-US" sz="1200" err="1">
                <a:solidFill>
                  <a:srgbClr val="595454"/>
                </a:solidFill>
              </a:rPr>
              <a:t>commodo</a:t>
            </a:r>
            <a:r>
              <a:rPr lang="en-US" sz="1200">
                <a:solidFill>
                  <a:srgbClr val="595454"/>
                </a:solidFill>
              </a:rPr>
              <a:t> </a:t>
            </a:r>
            <a:r>
              <a:rPr lang="en-US" sz="1200" err="1">
                <a:solidFill>
                  <a:srgbClr val="595454"/>
                </a:solidFill>
              </a:rPr>
              <a:t>consequat</a:t>
            </a:r>
            <a:r>
              <a:rPr lang="en-US" sz="1200">
                <a:solidFill>
                  <a:srgbClr val="595454"/>
                </a:solidFill>
              </a:rPr>
              <a:t>. </a:t>
            </a:r>
          </a:p>
          <a:p>
            <a:pPr marL="171442" indent="-171442" defTabSz="914214">
              <a:spcAft>
                <a:spcPts val="300"/>
              </a:spcAft>
              <a:buClr>
                <a:srgbClr val="595454"/>
              </a:buClr>
              <a:buSzPct val="170000"/>
              <a:buFont typeface="Arial" panose="020B0604020202020204" pitchFamily="34" charset="0"/>
              <a:buChar char="•"/>
              <a:defRPr/>
            </a:pPr>
            <a:r>
              <a:rPr lang="en-US" sz="1200">
                <a:solidFill>
                  <a:srgbClr val="595454"/>
                </a:solidFill>
              </a:rPr>
              <a:t>Duis </a:t>
            </a:r>
            <a:r>
              <a:rPr lang="en-US" sz="1200" err="1">
                <a:solidFill>
                  <a:srgbClr val="595454"/>
                </a:solidFill>
              </a:rPr>
              <a:t>aute</a:t>
            </a:r>
            <a:r>
              <a:rPr lang="en-US" sz="1200">
                <a:solidFill>
                  <a:srgbClr val="595454"/>
                </a:solidFill>
              </a:rPr>
              <a:t> </a:t>
            </a:r>
            <a:r>
              <a:rPr lang="en-US" sz="1200" err="1">
                <a:solidFill>
                  <a:srgbClr val="595454"/>
                </a:solidFill>
              </a:rPr>
              <a:t>irure</a:t>
            </a:r>
            <a:r>
              <a:rPr lang="en-US" sz="1200">
                <a:solidFill>
                  <a:srgbClr val="595454"/>
                </a:solidFill>
              </a:rPr>
              <a:t> dolor in </a:t>
            </a:r>
            <a:r>
              <a:rPr lang="en-US" sz="1200" err="1">
                <a:solidFill>
                  <a:srgbClr val="595454"/>
                </a:solidFill>
              </a:rPr>
              <a:t>reprehenderit</a:t>
            </a:r>
            <a:r>
              <a:rPr lang="en-US" sz="1200">
                <a:solidFill>
                  <a:srgbClr val="595454"/>
                </a:solidFill>
              </a:rPr>
              <a:t> in </a:t>
            </a:r>
            <a:r>
              <a:rPr lang="en-US" sz="1200" err="1">
                <a:solidFill>
                  <a:srgbClr val="595454"/>
                </a:solidFill>
              </a:rPr>
              <a:t>voluptate</a:t>
            </a:r>
            <a:r>
              <a:rPr lang="en-US" sz="1200">
                <a:solidFill>
                  <a:srgbClr val="595454"/>
                </a:solidFill>
              </a:rPr>
              <a:t> </a:t>
            </a:r>
            <a:r>
              <a:rPr lang="en-US" sz="1200" err="1">
                <a:solidFill>
                  <a:srgbClr val="595454"/>
                </a:solidFill>
              </a:rPr>
              <a:t>velit</a:t>
            </a:r>
            <a:r>
              <a:rPr lang="en-US" sz="1200">
                <a:solidFill>
                  <a:srgbClr val="595454"/>
                </a:solidFill>
              </a:rPr>
              <a:t> </a:t>
            </a:r>
            <a:r>
              <a:rPr lang="en-US" sz="1200" err="1">
                <a:solidFill>
                  <a:srgbClr val="595454"/>
                </a:solidFill>
              </a:rPr>
              <a:t>esse</a:t>
            </a:r>
            <a:r>
              <a:rPr lang="en-US" sz="1200">
                <a:solidFill>
                  <a:srgbClr val="595454"/>
                </a:solidFill>
              </a:rPr>
              <a:t> </a:t>
            </a:r>
            <a:r>
              <a:rPr lang="en-US" sz="1200" err="1">
                <a:solidFill>
                  <a:srgbClr val="595454"/>
                </a:solidFill>
              </a:rPr>
              <a:t>cillum</a:t>
            </a:r>
            <a:r>
              <a:rPr lang="en-US" sz="1200">
                <a:solidFill>
                  <a:srgbClr val="595454"/>
                </a:solidFill>
              </a:rPr>
              <a:t> dolore </a:t>
            </a:r>
            <a:r>
              <a:rPr lang="en-US" sz="1200" err="1">
                <a:solidFill>
                  <a:srgbClr val="595454"/>
                </a:solidFill>
              </a:rPr>
              <a:t>eu</a:t>
            </a:r>
            <a:r>
              <a:rPr lang="en-US" sz="1200">
                <a:solidFill>
                  <a:srgbClr val="595454"/>
                </a:solidFill>
              </a:rPr>
              <a:t> </a:t>
            </a:r>
            <a:r>
              <a:rPr lang="en-US" sz="1200" err="1">
                <a:solidFill>
                  <a:srgbClr val="595454"/>
                </a:solidFill>
              </a:rPr>
              <a:t>fugiat</a:t>
            </a:r>
            <a:r>
              <a:rPr lang="en-US" sz="1200">
                <a:solidFill>
                  <a:srgbClr val="595454"/>
                </a:solidFill>
              </a:rPr>
              <a:t> </a:t>
            </a:r>
            <a:r>
              <a:rPr lang="en-US" sz="1200" err="1">
                <a:solidFill>
                  <a:srgbClr val="595454"/>
                </a:solidFill>
              </a:rPr>
              <a:t>nulla</a:t>
            </a:r>
            <a:r>
              <a:rPr lang="en-US" sz="1200">
                <a:solidFill>
                  <a:srgbClr val="595454"/>
                </a:solidFill>
              </a:rPr>
              <a:t> </a:t>
            </a:r>
            <a:r>
              <a:rPr lang="en-US" sz="1200" err="1">
                <a:solidFill>
                  <a:srgbClr val="595454"/>
                </a:solidFill>
              </a:rPr>
              <a:t>pariatur</a:t>
            </a:r>
            <a:r>
              <a:rPr lang="en-US" sz="1200">
                <a:solidFill>
                  <a:srgbClr val="595454"/>
                </a:solidFill>
              </a:rPr>
              <a:t>. </a:t>
            </a:r>
          </a:p>
          <a:p>
            <a:pPr marL="171442" indent="-171442" defTabSz="914214">
              <a:spcAft>
                <a:spcPts val="300"/>
              </a:spcAft>
              <a:buClr>
                <a:srgbClr val="595454"/>
              </a:buClr>
              <a:buSzPct val="170000"/>
              <a:buFont typeface="Arial" panose="020B0604020202020204" pitchFamily="34" charset="0"/>
              <a:buChar char="•"/>
              <a:defRPr/>
            </a:pPr>
            <a:r>
              <a:rPr lang="en-US" sz="1200" err="1">
                <a:solidFill>
                  <a:srgbClr val="595454"/>
                </a:solidFill>
              </a:rPr>
              <a:t>Excepteur</a:t>
            </a:r>
            <a:r>
              <a:rPr lang="en-US" sz="1200">
                <a:solidFill>
                  <a:srgbClr val="595454"/>
                </a:solidFill>
              </a:rPr>
              <a:t> </a:t>
            </a:r>
            <a:r>
              <a:rPr lang="en-US" sz="1200" err="1">
                <a:solidFill>
                  <a:srgbClr val="595454"/>
                </a:solidFill>
              </a:rPr>
              <a:t>sint</a:t>
            </a:r>
            <a:r>
              <a:rPr lang="en-US" sz="1200">
                <a:solidFill>
                  <a:srgbClr val="595454"/>
                </a:solidFill>
              </a:rPr>
              <a:t> </a:t>
            </a:r>
            <a:r>
              <a:rPr lang="en-US" sz="1200" err="1">
                <a:solidFill>
                  <a:srgbClr val="595454"/>
                </a:solidFill>
              </a:rPr>
              <a:t>occaecat</a:t>
            </a:r>
            <a:r>
              <a:rPr lang="en-US" sz="1200">
                <a:solidFill>
                  <a:srgbClr val="595454"/>
                </a:solidFill>
              </a:rPr>
              <a:t> </a:t>
            </a:r>
            <a:r>
              <a:rPr lang="en-US" sz="1200" err="1">
                <a:solidFill>
                  <a:srgbClr val="595454"/>
                </a:solidFill>
              </a:rPr>
              <a:t>cupidatat</a:t>
            </a:r>
            <a:r>
              <a:rPr lang="en-US" sz="1200">
                <a:solidFill>
                  <a:srgbClr val="595454"/>
                </a:solidFill>
              </a:rPr>
              <a:t> non </a:t>
            </a:r>
            <a:r>
              <a:rPr lang="en-US" sz="1200" err="1">
                <a:solidFill>
                  <a:srgbClr val="595454"/>
                </a:solidFill>
              </a:rPr>
              <a:t>proident</a:t>
            </a:r>
            <a:r>
              <a:rPr lang="en-US" sz="1200">
                <a:solidFill>
                  <a:srgbClr val="595454"/>
                </a:solidFill>
              </a:rPr>
              <a:t>, sunt in culpa qui </a:t>
            </a:r>
            <a:r>
              <a:rPr lang="en-US" sz="1200" err="1">
                <a:solidFill>
                  <a:srgbClr val="595454"/>
                </a:solidFill>
              </a:rPr>
              <a:t>officia</a:t>
            </a:r>
            <a:r>
              <a:rPr lang="en-US" sz="1200">
                <a:solidFill>
                  <a:srgbClr val="595454"/>
                </a:solidFill>
              </a:rPr>
              <a:t> </a:t>
            </a:r>
            <a:r>
              <a:rPr lang="en-US" sz="1200" err="1">
                <a:solidFill>
                  <a:srgbClr val="595454"/>
                </a:solidFill>
              </a:rPr>
              <a:t>deserunt</a:t>
            </a:r>
            <a:r>
              <a:rPr lang="en-US" sz="1200">
                <a:solidFill>
                  <a:srgbClr val="595454"/>
                </a:solidFill>
              </a:rPr>
              <a:t> </a:t>
            </a:r>
            <a:r>
              <a:rPr lang="en-US" sz="1200" err="1">
                <a:solidFill>
                  <a:srgbClr val="595454"/>
                </a:solidFill>
              </a:rPr>
              <a:t>mollit</a:t>
            </a:r>
            <a:r>
              <a:rPr lang="en-US" sz="1200">
                <a:solidFill>
                  <a:srgbClr val="595454"/>
                </a:solidFill>
              </a:rPr>
              <a:t> </a:t>
            </a:r>
            <a:r>
              <a:rPr lang="en-US" sz="1200" err="1">
                <a:solidFill>
                  <a:srgbClr val="595454"/>
                </a:solidFill>
              </a:rPr>
              <a:t>anim</a:t>
            </a:r>
            <a:r>
              <a:rPr lang="en-US" sz="1200">
                <a:solidFill>
                  <a:srgbClr val="595454"/>
                </a:solidFill>
              </a:rPr>
              <a:t> id </a:t>
            </a:r>
            <a:r>
              <a:rPr lang="en-US" sz="1200" err="1">
                <a:solidFill>
                  <a:srgbClr val="595454"/>
                </a:solidFill>
              </a:rPr>
              <a:t>est</a:t>
            </a:r>
            <a:r>
              <a:rPr lang="en-US" sz="1200">
                <a:solidFill>
                  <a:srgbClr val="595454"/>
                </a:solidFill>
              </a:rPr>
              <a:t> </a:t>
            </a:r>
            <a:r>
              <a:rPr lang="en-US" sz="1200" err="1">
                <a:solidFill>
                  <a:srgbClr val="595454"/>
                </a:solidFill>
              </a:rPr>
              <a:t>laborum</a:t>
            </a:r>
            <a:r>
              <a:rPr lang="en-US" sz="1200">
                <a:solidFill>
                  <a:srgbClr val="595454"/>
                </a:solidFill>
              </a:rPr>
              <a:t>.</a:t>
            </a:r>
          </a:p>
        </p:txBody>
      </p:sp>
      <p:sp>
        <p:nvSpPr>
          <p:cNvPr id="22" name="TextBox 21"/>
          <p:cNvSpPr txBox="1"/>
          <p:nvPr/>
        </p:nvSpPr>
        <p:spPr>
          <a:xfrm>
            <a:off x="3785467" y="683899"/>
            <a:ext cx="3338670" cy="446274"/>
          </a:xfrm>
          <a:prstGeom prst="rect">
            <a:avLst/>
          </a:prstGeom>
          <a:solidFill>
            <a:schemeClr val="bg1"/>
          </a:solidFill>
          <a:ln w="6350">
            <a:solidFill>
              <a:schemeClr val="bg1"/>
            </a:solidFill>
          </a:ln>
          <a:effectLst/>
        </p:spPr>
        <p:txBody>
          <a:bodyPr wrap="square" lIns="91439" tIns="45719" rIns="91439" bIns="45719" rtlCol="0" anchor="t">
            <a:spAutoFit/>
          </a:bodyPr>
          <a:lstStyle/>
          <a:p>
            <a:pPr algn="ctr" defTabSz="914332">
              <a:defRPr/>
            </a:pPr>
            <a:r>
              <a:rPr lang="en-US" sz="1200" b="1">
                <a:solidFill>
                  <a:srgbClr val="595454"/>
                </a:solidFill>
                <a:latin typeface="Trebuchet MS"/>
                <a:cs typeface="Arial"/>
              </a:rPr>
              <a:t>LEARNER PARTICIPATION</a:t>
            </a:r>
          </a:p>
          <a:p>
            <a:pPr algn="ctr" defTabSz="914332">
              <a:defRPr/>
            </a:pPr>
            <a:r>
              <a:rPr lang="en-US" sz="1050">
                <a:solidFill>
                  <a:srgbClr val="595454"/>
                </a:solidFill>
                <a:latin typeface="Trebuchet MS"/>
                <a:cs typeface="Arial"/>
              </a:rPr>
              <a:t>(</a:t>
            </a:r>
            <a:r>
              <a:rPr lang="en-US" sz="1050" b="1">
                <a:solidFill>
                  <a:srgbClr val="595454"/>
                </a:solidFill>
                <a:latin typeface="Trebuchet MS"/>
                <a:cs typeface="Arial"/>
              </a:rPr>
              <a:t>Define Other in Notes Section</a:t>
            </a:r>
            <a:r>
              <a:rPr lang="en-US" sz="1050">
                <a:solidFill>
                  <a:srgbClr val="595454"/>
                </a:solidFill>
                <a:latin typeface="Trebuchet MS"/>
                <a:cs typeface="Arial"/>
              </a:rPr>
              <a:t>)</a:t>
            </a:r>
          </a:p>
        </p:txBody>
      </p:sp>
      <p:graphicFrame>
        <p:nvGraphicFramePr>
          <p:cNvPr id="23" name="Table 22"/>
          <p:cNvGraphicFramePr>
            <a:graphicFrameLocks noGrp="1"/>
          </p:cNvGraphicFramePr>
          <p:nvPr/>
        </p:nvGraphicFramePr>
        <p:xfrm>
          <a:off x="3843451" y="1097253"/>
          <a:ext cx="3222702" cy="761695"/>
        </p:xfrm>
        <a:graphic>
          <a:graphicData uri="http://schemas.openxmlformats.org/drawingml/2006/table">
            <a:tbl>
              <a:tblPr firstRow="1" firstCol="1" bandRow="1">
                <a:tableStyleId>{7DF18680-E054-41AD-8BC1-D1AEF772440D}</a:tableStyleId>
              </a:tblPr>
              <a:tblGrid>
                <a:gridCol w="703991">
                  <a:extLst>
                    <a:ext uri="{9D8B030D-6E8A-4147-A177-3AD203B41FA5}">
                      <a16:colId xmlns:a16="http://schemas.microsoft.com/office/drawing/2014/main" val="20000"/>
                    </a:ext>
                  </a:extLst>
                </a:gridCol>
                <a:gridCol w="675444">
                  <a:extLst>
                    <a:ext uri="{9D8B030D-6E8A-4147-A177-3AD203B41FA5}">
                      <a16:colId xmlns:a16="http://schemas.microsoft.com/office/drawing/2014/main" val="20001"/>
                    </a:ext>
                  </a:extLst>
                </a:gridCol>
                <a:gridCol w="661829">
                  <a:extLst>
                    <a:ext uri="{9D8B030D-6E8A-4147-A177-3AD203B41FA5}">
                      <a16:colId xmlns:a16="http://schemas.microsoft.com/office/drawing/2014/main" val="20002"/>
                    </a:ext>
                  </a:extLst>
                </a:gridCol>
                <a:gridCol w="622872">
                  <a:extLst>
                    <a:ext uri="{9D8B030D-6E8A-4147-A177-3AD203B41FA5}">
                      <a16:colId xmlns:a16="http://schemas.microsoft.com/office/drawing/2014/main" val="20003"/>
                    </a:ext>
                  </a:extLst>
                </a:gridCol>
                <a:gridCol w="558566">
                  <a:extLst>
                    <a:ext uri="{9D8B030D-6E8A-4147-A177-3AD203B41FA5}">
                      <a16:colId xmlns:a16="http://schemas.microsoft.com/office/drawing/2014/main" val="1530120671"/>
                    </a:ext>
                  </a:extLst>
                </a:gridCol>
              </a:tblGrid>
              <a:tr h="256322">
                <a:tc gridSpan="5">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b="1" i="0" u="none" strike="noStrike">
                          <a:solidFill>
                            <a:srgbClr val="595454"/>
                          </a:solidFill>
                          <a:effectLst/>
                          <a:latin typeface="+mn-lt"/>
                        </a:rPr>
                        <a:t>Total Actual Unique Leaners </a:t>
                      </a:r>
                    </a:p>
                  </a:txBody>
                  <a:tcPr marL="2453" marR="2453" marT="245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050" b="1" i="0" u="none" strike="noStrike">
                        <a:solidFill>
                          <a:srgbClr val="595454"/>
                        </a:solidFill>
                        <a:effectLst/>
                        <a:latin typeface="+mn-lt"/>
                      </a:endParaRPr>
                    </a:p>
                  </a:txBody>
                  <a:tcPr marL="2453" marR="2453" marT="2453" marB="0" anchor="ctr">
                    <a:solidFill>
                      <a:schemeClr val="bg1"/>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050" b="1" i="0" u="none" strike="noStrike">
                        <a:solidFill>
                          <a:srgbClr val="595454"/>
                        </a:solidFill>
                        <a:effectLst/>
                        <a:latin typeface="+mn-lt"/>
                      </a:endParaRPr>
                    </a:p>
                  </a:txBody>
                  <a:tcPr marL="5443" marR="5443" marT="5443" marB="0" anchor="ctr">
                    <a:solidFill>
                      <a:schemeClr val="bg1"/>
                    </a:solidFill>
                  </a:tcPr>
                </a:tc>
                <a:tc hMerge="1">
                  <a:txBody>
                    <a:bodyPr/>
                    <a:lstStyle/>
                    <a:p>
                      <a:pPr algn="ctr" fontAlgn="b"/>
                      <a:endParaRPr lang="en-US" sz="1050" b="1" i="0" u="none" strike="noStrike">
                        <a:solidFill>
                          <a:srgbClr val="595454"/>
                        </a:solidFill>
                        <a:effectLst/>
                        <a:latin typeface="+mn-lt"/>
                      </a:endParaRPr>
                    </a:p>
                  </a:txBody>
                  <a:tcPr marL="5443" marR="5443" marT="5443" marB="0" anchor="ctr">
                    <a:solidFill>
                      <a:schemeClr val="bg1"/>
                    </a:solidFill>
                  </a:tcPr>
                </a:tc>
                <a:tc hMerge="1">
                  <a:txBody>
                    <a:bodyPr/>
                    <a:lstStyle/>
                    <a:p>
                      <a:pPr algn="ctr" fontAlgn="b"/>
                      <a:endParaRPr lang="en-US" sz="1050" b="1" i="0" u="none" strike="noStrike">
                        <a:solidFill>
                          <a:srgbClr val="595454"/>
                        </a:solidFill>
                        <a:effectLst/>
                        <a:latin typeface="+mn-lt"/>
                      </a:endParaRPr>
                    </a:p>
                  </a:txBody>
                  <a:tcPr marL="5443" marR="5443" marT="5443" marB="0" anchor="ctr">
                    <a:solidFill>
                      <a:schemeClr val="bg1"/>
                    </a:solidFill>
                  </a:tcPr>
                </a:tc>
                <a:extLst>
                  <a:ext uri="{0D108BD9-81ED-4DB2-BD59-A6C34878D82A}">
                    <a16:rowId xmlns:a16="http://schemas.microsoft.com/office/drawing/2014/main" val="2961139081"/>
                  </a:ext>
                </a:extLst>
              </a:tr>
              <a:tr h="256322">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u="none" strike="noStrike">
                          <a:solidFill>
                            <a:srgbClr val="595454"/>
                          </a:solidFill>
                          <a:effectLst/>
                        </a:rPr>
                        <a:t>TOTAL</a:t>
                      </a:r>
                      <a:r>
                        <a:rPr lang="en-US" sz="1050" u="none" strike="noStrike" baseline="0">
                          <a:solidFill>
                            <a:srgbClr val="595454"/>
                          </a:solidFill>
                          <a:effectLst/>
                        </a:rPr>
                        <a:t> Learners</a:t>
                      </a:r>
                      <a:endParaRPr lang="en-US" sz="1050" b="1" i="0" u="none" strike="noStrike">
                        <a:solidFill>
                          <a:srgbClr val="595454"/>
                        </a:solidFill>
                        <a:effectLst/>
                        <a:latin typeface="+mn-lt"/>
                      </a:endParaRPr>
                    </a:p>
                  </a:txBody>
                  <a:tcPr marL="2453" marR="2453" marT="245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u="none" strike="noStrike">
                          <a:solidFill>
                            <a:srgbClr val="595454"/>
                          </a:solidFill>
                          <a:effectLst/>
                        </a:rPr>
                        <a:t>MD/DO</a:t>
                      </a:r>
                      <a:endParaRPr lang="en-US" sz="1050" b="1" i="0" u="none" strike="noStrike">
                        <a:solidFill>
                          <a:srgbClr val="595454"/>
                        </a:solidFill>
                        <a:effectLst/>
                        <a:latin typeface="+mn-lt"/>
                      </a:endParaRPr>
                    </a:p>
                  </a:txBody>
                  <a:tcPr marL="2453" marR="2453" marT="245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u="none" strike="noStrike">
                          <a:solidFill>
                            <a:srgbClr val="595454"/>
                          </a:solidFill>
                          <a:effectLst/>
                        </a:rPr>
                        <a:t>RN/NP/PA</a:t>
                      </a:r>
                      <a:endParaRPr lang="en-US" sz="1050" b="1" i="0" u="none" strike="noStrike">
                        <a:solidFill>
                          <a:srgbClr val="595454"/>
                        </a:solidFill>
                        <a:effectLst/>
                        <a:latin typeface="+mn-lt"/>
                      </a:endParaRPr>
                    </a:p>
                  </a:txBody>
                  <a:tcPr marL="5443" marR="5443" marT="544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50" b="1" u="none" strike="noStrike">
                          <a:solidFill>
                            <a:srgbClr val="595454"/>
                          </a:solidFill>
                          <a:effectLst/>
                        </a:rPr>
                        <a:t>PharmD</a:t>
                      </a:r>
                      <a:endParaRPr lang="en-US" sz="1050" b="1" i="0" u="none" strike="noStrike">
                        <a:solidFill>
                          <a:srgbClr val="595454"/>
                        </a:solidFill>
                        <a:effectLst/>
                        <a:latin typeface="+mn-lt"/>
                      </a:endParaRPr>
                    </a:p>
                  </a:txBody>
                  <a:tcPr marL="5443" marR="5443" marT="544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50" b="1" u="none" strike="noStrike">
                          <a:solidFill>
                            <a:srgbClr val="595454"/>
                          </a:solidFill>
                          <a:effectLst/>
                        </a:rPr>
                        <a:t>Other</a:t>
                      </a:r>
                      <a:endParaRPr lang="en-US" sz="1050" b="1" i="0" u="none" strike="noStrike">
                        <a:solidFill>
                          <a:srgbClr val="595454"/>
                        </a:solidFill>
                        <a:effectLst/>
                        <a:latin typeface="+mn-lt"/>
                      </a:endParaRPr>
                    </a:p>
                  </a:txBody>
                  <a:tcPr marL="5443" marR="5443" marT="544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59425">
                <a:tc>
                  <a:txBody>
                    <a:bodyPr/>
                    <a:lstStyle/>
                    <a:p>
                      <a:pPr algn="ctr" rtl="0" fontAlgn="b"/>
                      <a:r>
                        <a:rPr lang="en-US" sz="1200" b="1" u="none" strike="noStrike" kern="1200" err="1">
                          <a:solidFill>
                            <a:srgbClr val="595454"/>
                          </a:solidFill>
                          <a:effectLst/>
                        </a:rPr>
                        <a:t>xxxx</a:t>
                      </a:r>
                      <a:endParaRPr lang="en-US" sz="1200" b="1" i="0" u="none" strike="noStrike" kern="1200">
                        <a:solidFill>
                          <a:srgbClr val="595454"/>
                        </a:solidFill>
                        <a:effectLst/>
                        <a:latin typeface="+mn-lt"/>
                        <a:ea typeface="+mn-ea"/>
                        <a:cs typeface="+mn-cs"/>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 (n)</a:t>
                      </a: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0001"/>
                  </a:ext>
                </a:extLst>
              </a:tr>
            </a:tbl>
          </a:graphicData>
        </a:graphic>
      </p:graphicFrame>
      <p:sp>
        <p:nvSpPr>
          <p:cNvPr id="36" name="Rectangle 35"/>
          <p:cNvSpPr/>
          <p:nvPr/>
        </p:nvSpPr>
        <p:spPr>
          <a:xfrm>
            <a:off x="331721" y="765703"/>
            <a:ext cx="3200556" cy="22590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4" tIns="45711" rIns="91424" bIns="45711" rtlCol="0" anchor="t"/>
          <a:lstStyle/>
          <a:p>
            <a:pPr marL="171450" indent="-171450" defTabSz="914354">
              <a:buClr>
                <a:srgbClr val="595454"/>
              </a:buClr>
              <a:buSzPct val="170000"/>
              <a:buFont typeface="Arial" panose="020B0604020202020204" pitchFamily="34" charset="0"/>
              <a:buChar char="•"/>
              <a:defRPr/>
            </a:pPr>
            <a:r>
              <a:rPr lang="en-US" sz="1200" b="1">
                <a:solidFill>
                  <a:srgbClr val="595454"/>
                </a:solidFill>
                <a:latin typeface="Trebuchet MS"/>
                <a:cs typeface="Arial"/>
              </a:rPr>
              <a:t>Provider and Educational Partners:</a:t>
            </a:r>
          </a:p>
          <a:p>
            <a:pPr marL="171450" indent="-171450" defTabSz="914354">
              <a:buClr>
                <a:srgbClr val="595454"/>
              </a:buClr>
              <a:buSzPct val="170000"/>
              <a:buFont typeface="Arial" panose="020B0604020202020204" pitchFamily="34" charset="0"/>
              <a:buChar char="•"/>
              <a:defRPr/>
            </a:pPr>
            <a:endParaRPr lang="en-US" sz="1200" b="1">
              <a:solidFill>
                <a:srgbClr val="595454"/>
              </a:solidFill>
              <a:latin typeface="Trebuchet MS"/>
              <a:cs typeface="Arial"/>
            </a:endParaRPr>
          </a:p>
          <a:p>
            <a:pPr marL="171450" indent="-171450" defTabSz="914354">
              <a:buClr>
                <a:srgbClr val="595454"/>
              </a:buClr>
              <a:buSzPct val="170000"/>
              <a:buFont typeface="Arial" panose="020B0604020202020204" pitchFamily="34" charset="0"/>
              <a:buChar char="•"/>
              <a:defRPr/>
            </a:pPr>
            <a:r>
              <a:rPr lang="en-US" sz="1200" b="1">
                <a:solidFill>
                  <a:srgbClr val="595454"/>
                </a:solidFill>
                <a:latin typeface="Trebuchet MS"/>
                <a:cs typeface="Arial"/>
              </a:rPr>
              <a:t>Start and End Date(s) for each Modality</a:t>
            </a:r>
          </a:p>
          <a:p>
            <a:pPr marL="628650" lvl="1" indent="-171450" defTabSz="914354">
              <a:buClr>
                <a:srgbClr val="595454"/>
              </a:buClr>
              <a:buSzPct val="170000"/>
              <a:buFont typeface="Arial" panose="020B0604020202020204" pitchFamily="34" charset="0"/>
              <a:buChar char="•"/>
              <a:defRPr/>
            </a:pPr>
            <a:r>
              <a:rPr lang="en-US" sz="1200">
                <a:solidFill>
                  <a:srgbClr val="595454"/>
                </a:solidFill>
                <a:latin typeface="Trebuchet MS"/>
                <a:cs typeface="Arial"/>
              </a:rPr>
              <a:t>Live (If Applicable)</a:t>
            </a:r>
          </a:p>
          <a:p>
            <a:pPr marL="628650" lvl="1" indent="-171450" defTabSz="914354">
              <a:buClr>
                <a:srgbClr val="595454"/>
              </a:buClr>
              <a:buSzPct val="170000"/>
              <a:buFont typeface="Arial" panose="020B0604020202020204" pitchFamily="34" charset="0"/>
              <a:buChar char="•"/>
              <a:defRPr/>
            </a:pPr>
            <a:r>
              <a:rPr lang="en-US" sz="1200">
                <a:solidFill>
                  <a:srgbClr val="595454"/>
                </a:solidFill>
                <a:latin typeface="Trebuchet MS"/>
                <a:cs typeface="Arial"/>
              </a:rPr>
              <a:t>Enduring (If Applicable) </a:t>
            </a:r>
          </a:p>
          <a:p>
            <a:pPr marL="628650" lvl="1" indent="-171450" defTabSz="914354">
              <a:buClr>
                <a:srgbClr val="595454"/>
              </a:buClr>
              <a:buSzPct val="170000"/>
              <a:buFont typeface="Arial" panose="020B0604020202020204" pitchFamily="34" charset="0"/>
              <a:buChar char="•"/>
              <a:defRPr/>
            </a:pPr>
            <a:endParaRPr lang="en-US" sz="1200" b="1">
              <a:solidFill>
                <a:srgbClr val="595454"/>
              </a:solidFill>
              <a:latin typeface="Trebuchet MS"/>
              <a:cs typeface="Arial"/>
            </a:endParaRPr>
          </a:p>
          <a:p>
            <a:pPr marL="227965" indent="-227965" defTabSz="914354">
              <a:buClr>
                <a:srgbClr val="595454"/>
              </a:buClr>
              <a:buSzPct val="170000"/>
              <a:buFont typeface="Arial" panose="020B0604020202020204" pitchFamily="34" charset="0"/>
              <a:buChar char="•"/>
              <a:defRPr/>
            </a:pPr>
            <a:r>
              <a:rPr lang="en-US" sz="1200" b="1">
                <a:solidFill>
                  <a:srgbClr val="595454"/>
                </a:solidFill>
                <a:latin typeface="Trebuchet MS"/>
                <a:cs typeface="Arial"/>
              </a:rPr>
              <a:t>Activity URL:</a:t>
            </a:r>
            <a:endParaRPr lang="en-US" sz="1200" b="1">
              <a:solidFill>
                <a:srgbClr val="595454"/>
              </a:solidFill>
              <a:latin typeface="Trebuchet MS"/>
              <a:cs typeface="Arial" pitchFamily="34" charset="0"/>
            </a:endParaRPr>
          </a:p>
          <a:p>
            <a:pPr marL="227965" indent="-227965" defTabSz="914354">
              <a:buClr>
                <a:srgbClr val="595454"/>
              </a:buClr>
              <a:buSzPct val="170000"/>
              <a:buFont typeface="Arial" panose="020B0604020202020204" pitchFamily="34" charset="0"/>
              <a:buChar char="•"/>
              <a:defRPr/>
            </a:pPr>
            <a:endParaRPr lang="en-US" sz="1200" b="1">
              <a:solidFill>
                <a:srgbClr val="595454"/>
              </a:solidFill>
              <a:latin typeface="Trebuchet MS"/>
              <a:cs typeface="Arial" pitchFamily="34" charset="0"/>
            </a:endParaRPr>
          </a:p>
          <a:p>
            <a:pPr marL="227965" indent="-227965" defTabSz="914354">
              <a:buClr>
                <a:srgbClr val="595454"/>
              </a:buClr>
              <a:buSzPct val="170000"/>
              <a:buFont typeface="Arial" panose="020B0604020202020204" pitchFamily="34" charset="0"/>
              <a:buChar char="•"/>
              <a:defRPr/>
            </a:pPr>
            <a:r>
              <a:rPr lang="en-US" sz="1200" b="1">
                <a:solidFill>
                  <a:srgbClr val="595454"/>
                </a:solidFill>
                <a:latin typeface="Trebuchet MS"/>
                <a:cs typeface="Arial"/>
              </a:rPr>
              <a:t>Total Cost of Activity:</a:t>
            </a:r>
          </a:p>
          <a:p>
            <a:pPr marL="227965" indent="-227965" defTabSz="914354">
              <a:buClr>
                <a:srgbClr val="595454"/>
              </a:buClr>
              <a:buSzPct val="170000"/>
              <a:buFont typeface="Arial" panose="020B0604020202020204" pitchFamily="34" charset="0"/>
              <a:buChar char="•"/>
              <a:defRPr/>
            </a:pPr>
            <a:endParaRPr lang="en-US" sz="1200" b="1">
              <a:solidFill>
                <a:srgbClr val="595454"/>
              </a:solidFill>
              <a:latin typeface="Trebuchet MS"/>
              <a:cs typeface="Arial"/>
            </a:endParaRPr>
          </a:p>
          <a:p>
            <a:pPr marL="227965" indent="-227965" defTabSz="914354">
              <a:buClr>
                <a:srgbClr val="595454"/>
              </a:buClr>
              <a:buSzPct val="170000"/>
              <a:buFont typeface="Arial" panose="020B0604020202020204" pitchFamily="34" charset="0"/>
              <a:buChar char="•"/>
              <a:defRPr/>
            </a:pPr>
            <a:r>
              <a:rPr lang="en-US" sz="1200" b="1">
                <a:solidFill>
                  <a:srgbClr val="595454"/>
                </a:solidFill>
                <a:latin typeface="Trebuchet MS"/>
                <a:cs typeface="Arial"/>
              </a:rPr>
              <a:t>BMS Support:</a:t>
            </a:r>
          </a:p>
        </p:txBody>
      </p:sp>
      <p:graphicFrame>
        <p:nvGraphicFramePr>
          <p:cNvPr id="2" name="Table 1">
            <a:extLst>
              <a:ext uri="{FF2B5EF4-FFF2-40B4-BE49-F238E27FC236}">
                <a16:creationId xmlns:a16="http://schemas.microsoft.com/office/drawing/2014/main" id="{434BF70D-5AB0-4ED5-B627-EED32E103043}"/>
              </a:ext>
            </a:extLst>
          </p:cNvPr>
          <p:cNvGraphicFramePr>
            <a:graphicFrameLocks noGrp="1"/>
          </p:cNvGraphicFramePr>
          <p:nvPr/>
        </p:nvGraphicFramePr>
        <p:xfrm>
          <a:off x="5192318" y="4567879"/>
          <a:ext cx="222630" cy="320040"/>
        </p:xfrm>
        <a:graphic>
          <a:graphicData uri="http://schemas.openxmlformats.org/drawingml/2006/table">
            <a:tbl>
              <a:tblPr/>
              <a:tblGrid>
                <a:gridCol w="222630">
                  <a:extLst>
                    <a:ext uri="{9D8B030D-6E8A-4147-A177-3AD203B41FA5}">
                      <a16:colId xmlns:a16="http://schemas.microsoft.com/office/drawing/2014/main" val="2196619479"/>
                    </a:ext>
                  </a:extLst>
                </a:gridCol>
              </a:tblGrid>
              <a:tr h="320040">
                <a:tc>
                  <a:txBody>
                    <a:bodyPr/>
                    <a:lstStyle/>
                    <a:p>
                      <a:endParaRPr lang="en-US" sz="1500"/>
                    </a:p>
                  </a:txBody>
                  <a:tcPr>
                    <a:lnL>
                      <a:noFill/>
                    </a:lnL>
                    <a:lnR>
                      <a:noFill/>
                    </a:lnR>
                    <a:lnT>
                      <a:noFill/>
                    </a:lnT>
                    <a:lnB>
                      <a:noFill/>
                    </a:lnB>
                  </a:tcPr>
                </a:tc>
                <a:extLst>
                  <a:ext uri="{0D108BD9-81ED-4DB2-BD59-A6C34878D82A}">
                    <a16:rowId xmlns:a16="http://schemas.microsoft.com/office/drawing/2014/main" val="1052108621"/>
                  </a:ext>
                </a:extLst>
              </a:tr>
            </a:tbl>
          </a:graphicData>
        </a:graphic>
      </p:graphicFrame>
      <p:sp>
        <p:nvSpPr>
          <p:cNvPr id="42" name="TextBox 41">
            <a:extLst>
              <a:ext uri="{FF2B5EF4-FFF2-40B4-BE49-F238E27FC236}">
                <a16:creationId xmlns:a16="http://schemas.microsoft.com/office/drawing/2014/main" id="{0F3E3DB6-7738-4561-A0F9-9DC67F7AC61C}"/>
              </a:ext>
            </a:extLst>
          </p:cNvPr>
          <p:cNvSpPr txBox="1"/>
          <p:nvPr/>
        </p:nvSpPr>
        <p:spPr>
          <a:xfrm>
            <a:off x="8431994" y="1325222"/>
            <a:ext cx="2796256" cy="461665"/>
          </a:xfrm>
          <a:prstGeom prst="rect">
            <a:avLst/>
          </a:prstGeom>
          <a:noFill/>
        </p:spPr>
        <p:txBody>
          <a:bodyPr wrap="square" rtlCol="0">
            <a:spAutoFit/>
          </a:bodyPr>
          <a:lstStyle/>
          <a:p>
            <a:pPr defTabSz="1219170">
              <a:defRPr/>
            </a:pPr>
            <a:r>
              <a:rPr lang="en-US" sz="1200"/>
              <a:t>Include name, title, affiliation, and headshot</a:t>
            </a:r>
            <a:endParaRPr lang="en-US" sz="1200">
              <a:solidFill>
                <a:srgbClr val="595454"/>
              </a:solidFill>
              <a:latin typeface="+mj-lt"/>
            </a:endParaRPr>
          </a:p>
        </p:txBody>
      </p:sp>
      <p:sp>
        <p:nvSpPr>
          <p:cNvPr id="43" name="TextBox 42">
            <a:extLst>
              <a:ext uri="{FF2B5EF4-FFF2-40B4-BE49-F238E27FC236}">
                <a16:creationId xmlns:a16="http://schemas.microsoft.com/office/drawing/2014/main" id="{A204E7FB-2F42-4D33-A7EE-77B9B3CD9B5B}"/>
              </a:ext>
            </a:extLst>
          </p:cNvPr>
          <p:cNvSpPr txBox="1"/>
          <p:nvPr/>
        </p:nvSpPr>
        <p:spPr>
          <a:xfrm>
            <a:off x="8431994" y="2366990"/>
            <a:ext cx="2512017" cy="461665"/>
          </a:xfrm>
          <a:prstGeom prst="rect">
            <a:avLst/>
          </a:prstGeom>
          <a:noFill/>
        </p:spPr>
        <p:txBody>
          <a:bodyPr wrap="square" rtlCol="0">
            <a:spAutoFit/>
          </a:bodyPr>
          <a:lstStyle/>
          <a:p>
            <a:pPr defTabSz="1219170">
              <a:defRPr/>
            </a:pPr>
            <a:r>
              <a:rPr lang="en-US" sz="1200"/>
              <a:t>Include name, title, affiliation, and headshot</a:t>
            </a:r>
            <a:endParaRPr lang="en-US" sz="1200">
              <a:solidFill>
                <a:srgbClr val="595454"/>
              </a:solidFill>
              <a:latin typeface="+mj-lt"/>
            </a:endParaRPr>
          </a:p>
        </p:txBody>
      </p:sp>
      <p:graphicFrame>
        <p:nvGraphicFramePr>
          <p:cNvPr id="31" name="Table 30">
            <a:extLst>
              <a:ext uri="{FF2B5EF4-FFF2-40B4-BE49-F238E27FC236}">
                <a16:creationId xmlns:a16="http://schemas.microsoft.com/office/drawing/2014/main" id="{D6AB239C-511E-4C9C-A994-BCE77C42FAB1}"/>
              </a:ext>
            </a:extLst>
          </p:cNvPr>
          <p:cNvGraphicFramePr>
            <a:graphicFrameLocks noGrp="1"/>
          </p:cNvGraphicFramePr>
          <p:nvPr/>
        </p:nvGraphicFramePr>
        <p:xfrm>
          <a:off x="3843451" y="2087787"/>
          <a:ext cx="3208274" cy="936995"/>
        </p:xfrm>
        <a:graphic>
          <a:graphicData uri="http://schemas.openxmlformats.org/drawingml/2006/table">
            <a:tbl>
              <a:tblPr firstRow="1" firstCol="1" bandRow="1">
                <a:tableStyleId>{7DF18680-E054-41AD-8BC1-D1AEF772440D}</a:tableStyleId>
              </a:tblPr>
              <a:tblGrid>
                <a:gridCol w="687130">
                  <a:extLst>
                    <a:ext uri="{9D8B030D-6E8A-4147-A177-3AD203B41FA5}">
                      <a16:colId xmlns:a16="http://schemas.microsoft.com/office/drawing/2014/main" val="20000"/>
                    </a:ext>
                  </a:extLst>
                </a:gridCol>
                <a:gridCol w="659266">
                  <a:extLst>
                    <a:ext uri="{9D8B030D-6E8A-4147-A177-3AD203B41FA5}">
                      <a16:colId xmlns:a16="http://schemas.microsoft.com/office/drawing/2014/main" val="20001"/>
                    </a:ext>
                  </a:extLst>
                </a:gridCol>
                <a:gridCol w="645976">
                  <a:extLst>
                    <a:ext uri="{9D8B030D-6E8A-4147-A177-3AD203B41FA5}">
                      <a16:colId xmlns:a16="http://schemas.microsoft.com/office/drawing/2014/main" val="20002"/>
                    </a:ext>
                  </a:extLst>
                </a:gridCol>
                <a:gridCol w="607951">
                  <a:extLst>
                    <a:ext uri="{9D8B030D-6E8A-4147-A177-3AD203B41FA5}">
                      <a16:colId xmlns:a16="http://schemas.microsoft.com/office/drawing/2014/main" val="20003"/>
                    </a:ext>
                  </a:extLst>
                </a:gridCol>
                <a:gridCol w="607951">
                  <a:extLst>
                    <a:ext uri="{9D8B030D-6E8A-4147-A177-3AD203B41FA5}">
                      <a16:colId xmlns:a16="http://schemas.microsoft.com/office/drawing/2014/main" val="625480504"/>
                    </a:ext>
                  </a:extLst>
                </a:gridCol>
              </a:tblGrid>
              <a:tr h="271602">
                <a:tc gridSpan="5">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200" b="1" i="0" u="none" strike="noStrike">
                          <a:solidFill>
                            <a:srgbClr val="595454"/>
                          </a:solidFill>
                          <a:effectLst/>
                          <a:latin typeface="+mj-lt"/>
                        </a:rPr>
                        <a:t>Breakdown of Physician Learners</a:t>
                      </a:r>
                    </a:p>
                  </a:txBody>
                  <a:tcPr marL="2453" marR="2453" marT="2453" marB="0" anchor="ctr">
                    <a:solidFill>
                      <a:srgbClr val="EEE7E7"/>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050" b="1" i="0" u="none" strike="noStrike">
                        <a:solidFill>
                          <a:srgbClr val="595454"/>
                        </a:solidFill>
                        <a:effectLst/>
                        <a:latin typeface="+mn-lt"/>
                      </a:endParaRPr>
                    </a:p>
                  </a:txBody>
                  <a:tcPr marL="2453" marR="2453" marT="2453" marB="0" anchor="ctr">
                    <a:solidFill>
                      <a:srgbClr val="EEE7E7"/>
                    </a:solidFill>
                  </a:tcPr>
                </a:tc>
                <a:tc hMerge="1">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en-US" sz="1050" b="1" i="0" u="none" strike="noStrike">
                        <a:solidFill>
                          <a:srgbClr val="595454"/>
                        </a:solidFill>
                        <a:effectLst/>
                        <a:latin typeface="+mn-lt"/>
                      </a:endParaRPr>
                    </a:p>
                  </a:txBody>
                  <a:tcPr marL="5443" marR="5443" marT="5443" marB="0" anchor="ctr">
                    <a:solidFill>
                      <a:srgbClr val="EEE7E7"/>
                    </a:solidFill>
                  </a:tcPr>
                </a:tc>
                <a:tc hMerge="1">
                  <a:txBody>
                    <a:bodyPr/>
                    <a:lstStyle/>
                    <a:p>
                      <a:pPr algn="ctr" fontAlgn="b"/>
                      <a:endParaRPr lang="en-US" sz="1050" b="1" i="0" u="none" strike="noStrike">
                        <a:solidFill>
                          <a:srgbClr val="595454"/>
                        </a:solidFill>
                        <a:effectLst/>
                        <a:latin typeface="+mn-lt"/>
                      </a:endParaRPr>
                    </a:p>
                  </a:txBody>
                  <a:tcPr marL="5443" marR="5443" marT="5443" marB="0" anchor="ctr">
                    <a:solidFill>
                      <a:srgbClr val="EEE7E7"/>
                    </a:solidFill>
                  </a:tcPr>
                </a:tc>
                <a:tc hMerge="1">
                  <a:txBody>
                    <a:bodyPr/>
                    <a:lstStyle/>
                    <a:p>
                      <a:pPr algn="ctr" fontAlgn="b"/>
                      <a:endParaRPr lang="en-US" sz="1050" b="1" i="0" u="none" strike="noStrike">
                        <a:solidFill>
                          <a:srgbClr val="595454"/>
                        </a:solidFill>
                        <a:effectLst/>
                        <a:latin typeface="+mn-lt"/>
                      </a:endParaRPr>
                    </a:p>
                  </a:txBody>
                  <a:tcPr marL="5443" marR="5443" marT="5443" marB="0" anchor="ctr">
                    <a:solidFill>
                      <a:srgbClr val="EEE7E7"/>
                    </a:solidFill>
                  </a:tcPr>
                </a:tc>
                <a:extLst>
                  <a:ext uri="{0D108BD9-81ED-4DB2-BD59-A6C34878D82A}">
                    <a16:rowId xmlns:a16="http://schemas.microsoft.com/office/drawing/2014/main" val="3784878096"/>
                  </a:ext>
                </a:extLst>
              </a:tr>
              <a:tr h="271602">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u="none" strike="noStrike">
                          <a:solidFill>
                            <a:srgbClr val="595454"/>
                          </a:solidFill>
                          <a:effectLst/>
                          <a:latin typeface="+mj-lt"/>
                        </a:rPr>
                        <a:t>TOTAL </a:t>
                      </a:r>
                      <a:r>
                        <a:rPr lang="en-US" sz="1050" b="1" u="none" strike="noStrike" kern="1200">
                          <a:solidFill>
                            <a:srgbClr val="595454"/>
                          </a:solidFill>
                          <a:effectLst/>
                          <a:latin typeface="+mj-lt"/>
                        </a:rPr>
                        <a:t>Physician</a:t>
                      </a:r>
                      <a:r>
                        <a:rPr lang="en-US" sz="1050" u="none" strike="noStrike" baseline="0">
                          <a:solidFill>
                            <a:srgbClr val="595454"/>
                          </a:solidFill>
                          <a:effectLst/>
                          <a:latin typeface="+mj-lt"/>
                        </a:rPr>
                        <a:t> Learners</a:t>
                      </a:r>
                      <a:endParaRPr lang="en-US" sz="1050" b="1" i="0" u="none" strike="noStrike">
                        <a:solidFill>
                          <a:srgbClr val="595454"/>
                        </a:solidFill>
                        <a:effectLst/>
                        <a:latin typeface="+mj-lt"/>
                      </a:endParaRPr>
                    </a:p>
                  </a:txBody>
                  <a:tcPr marL="2453" marR="2453" marT="2453" marB="0" anchor="c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Specialist</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1</a:t>
                      </a:r>
                    </a:p>
                  </a:txBody>
                  <a:tcPr marL="2453" marR="2453" marT="2453" marB="0" anchor="ctr">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Specialist</a:t>
                      </a:r>
                    </a:p>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2</a:t>
                      </a:r>
                      <a:r>
                        <a:rPr lang="en-US" sz="1050" u="none" strike="noStrike">
                          <a:solidFill>
                            <a:srgbClr val="595454"/>
                          </a:solidFill>
                          <a:effectLst/>
                          <a:latin typeface="+mn-lt"/>
                        </a:rPr>
                        <a:t> </a:t>
                      </a:r>
                      <a:endParaRPr lang="en-US" sz="1050" b="1" i="0" u="none" strike="noStrike">
                        <a:solidFill>
                          <a:srgbClr val="595454"/>
                        </a:solidFill>
                        <a:effectLst/>
                        <a:latin typeface="+mn-lt"/>
                      </a:endParaRPr>
                    </a:p>
                  </a:txBody>
                  <a:tcPr marL="5443" marR="5443" marT="5443" marB="0" anchor="ctr">
                    <a:solidFill>
                      <a:schemeClr val="bg1"/>
                    </a:solidFill>
                  </a:tcPr>
                </a:tc>
                <a:tc>
                  <a:txBody>
                    <a:bodyPr/>
                    <a:lstStyle/>
                    <a:p>
                      <a:pPr algn="ctr" fontAlgn="b"/>
                      <a:r>
                        <a:rPr lang="en-US" sz="1050" b="1" i="0" u="none" strike="noStrike">
                          <a:solidFill>
                            <a:srgbClr val="595454"/>
                          </a:solidFill>
                          <a:effectLst/>
                          <a:latin typeface="+mn-lt"/>
                        </a:rPr>
                        <a:t>Specialist</a:t>
                      </a:r>
                      <a:endParaRPr lang="en-US" sz="1050" b="1" i="0" u="none" strike="noStrike" baseline="0">
                        <a:solidFill>
                          <a:srgbClr val="595454"/>
                        </a:solidFill>
                        <a:effectLst/>
                        <a:latin typeface="+mn-lt"/>
                      </a:endParaRPr>
                    </a:p>
                    <a:p>
                      <a:pPr algn="ctr" fontAlgn="b"/>
                      <a:r>
                        <a:rPr lang="en-US" sz="1050" b="1" i="0" u="none" strike="noStrike" baseline="0">
                          <a:solidFill>
                            <a:srgbClr val="595454"/>
                          </a:solidFill>
                          <a:effectLst/>
                          <a:latin typeface="+mn-lt"/>
                        </a:rPr>
                        <a:t>3</a:t>
                      </a:r>
                      <a:endParaRPr lang="en-US" sz="1050" b="1" i="0" u="none" strike="noStrike">
                        <a:solidFill>
                          <a:srgbClr val="595454"/>
                        </a:solidFill>
                        <a:effectLst/>
                        <a:latin typeface="+mn-lt"/>
                      </a:endParaRPr>
                    </a:p>
                  </a:txBody>
                  <a:tcPr marL="5443" marR="5443" marT="5443" marB="0" anchor="ctr">
                    <a:solidFill>
                      <a:schemeClr val="bg1"/>
                    </a:solidFill>
                  </a:tcPr>
                </a:tc>
                <a:tc>
                  <a:txBody>
                    <a:bodyPr/>
                    <a:lstStyle/>
                    <a:p>
                      <a:pPr algn="ctr" fontAlgn="b"/>
                      <a:r>
                        <a:rPr lang="en-US" sz="1050" b="1" i="0" u="none" strike="noStrike">
                          <a:solidFill>
                            <a:srgbClr val="595454"/>
                          </a:solidFill>
                          <a:effectLst/>
                          <a:latin typeface="+mn-lt"/>
                        </a:rPr>
                        <a:t>Other</a:t>
                      </a:r>
                    </a:p>
                  </a:txBody>
                  <a:tcPr marL="5443" marR="5443" marT="5443" marB="0" anchor="ctr">
                    <a:solidFill>
                      <a:schemeClr val="bg1"/>
                    </a:solidFill>
                  </a:tcPr>
                </a:tc>
                <a:extLst>
                  <a:ext uri="{0D108BD9-81ED-4DB2-BD59-A6C34878D82A}">
                    <a16:rowId xmlns:a16="http://schemas.microsoft.com/office/drawing/2014/main" val="10000"/>
                  </a:ext>
                </a:extLst>
              </a:tr>
              <a:tr h="102941">
                <a:tc>
                  <a:txBody>
                    <a:bodyPr/>
                    <a:lstStyle/>
                    <a:p>
                      <a:pPr algn="ctr" rtl="0" fontAlgn="b"/>
                      <a:r>
                        <a:rPr lang="en-US" sz="1200" b="1" u="none" strike="noStrike" kern="1200" err="1">
                          <a:solidFill>
                            <a:srgbClr val="595454"/>
                          </a:solidFill>
                          <a:effectLst/>
                        </a:rPr>
                        <a:t>xxxx</a:t>
                      </a:r>
                      <a:endParaRPr lang="en-US" sz="1200" b="1" i="0" u="none" strike="noStrike" kern="1200">
                        <a:solidFill>
                          <a:srgbClr val="595454"/>
                        </a:solidFill>
                        <a:effectLst/>
                        <a:latin typeface="+mn-lt"/>
                        <a:ea typeface="+mn-ea"/>
                        <a:cs typeface="+mn-cs"/>
                      </a:endParaRPr>
                    </a:p>
                  </a:txBody>
                  <a:tcPr marL="0" marR="0" marT="0" marB="0" anchor="c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solidFill>
                      <a:srgbClr val="EEE7E7"/>
                    </a:solidFill>
                  </a:tcPr>
                </a:tc>
                <a:tc>
                  <a:txBody>
                    <a:bodyPr/>
                    <a:lstStyle/>
                    <a:p>
                      <a:pPr algn="ctr" fontAlgn="b"/>
                      <a:r>
                        <a:rPr lang="en-US" sz="1050" b="1" i="0" u="none" strike="noStrike">
                          <a:solidFill>
                            <a:srgbClr val="595454"/>
                          </a:solidFill>
                          <a:effectLst/>
                          <a:latin typeface="+mn-lt"/>
                        </a:rPr>
                        <a:t>% (n)</a:t>
                      </a:r>
                    </a:p>
                  </a:txBody>
                  <a:tcPr marL="0" marR="0" marT="0" marB="0" anchor="ctr">
                    <a:solidFill>
                      <a:srgbClr val="EEE7E7"/>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50" b="1" i="0" u="none" strike="noStrike">
                          <a:solidFill>
                            <a:srgbClr val="595454"/>
                          </a:solidFill>
                          <a:effectLst/>
                          <a:latin typeface="+mn-lt"/>
                        </a:rPr>
                        <a:t>% (n)</a:t>
                      </a:r>
                    </a:p>
                  </a:txBody>
                  <a:tcPr marL="0" marR="0" marT="0" marB="0" anchor="ctr">
                    <a:solidFill>
                      <a:srgbClr val="EEE7E7"/>
                    </a:solidFill>
                  </a:tcPr>
                </a:tc>
                <a:extLst>
                  <a:ext uri="{0D108BD9-81ED-4DB2-BD59-A6C34878D82A}">
                    <a16:rowId xmlns:a16="http://schemas.microsoft.com/office/drawing/2014/main" val="10001"/>
                  </a:ext>
                </a:extLst>
              </a:tr>
            </a:tbl>
          </a:graphicData>
        </a:graphic>
      </p:graphicFrame>
      <p:pic>
        <p:nvPicPr>
          <p:cNvPr id="34" name="Picture 33">
            <a:extLst>
              <a:ext uri="{FF2B5EF4-FFF2-40B4-BE49-F238E27FC236}">
                <a16:creationId xmlns:a16="http://schemas.microsoft.com/office/drawing/2014/main" id="{58F42FE3-4446-4B00-89CB-2402A57D54DD}"/>
              </a:ext>
            </a:extLst>
          </p:cNvPr>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7560756" y="1169741"/>
            <a:ext cx="560065" cy="670783"/>
          </a:xfrm>
          <a:prstGeom prst="rect">
            <a:avLst/>
          </a:prstGeom>
        </p:spPr>
      </p:pic>
      <p:pic>
        <p:nvPicPr>
          <p:cNvPr id="37" name="Picture 36">
            <a:extLst>
              <a:ext uri="{FF2B5EF4-FFF2-40B4-BE49-F238E27FC236}">
                <a16:creationId xmlns:a16="http://schemas.microsoft.com/office/drawing/2014/main" id="{6AD755E3-820B-4042-B301-96CEBAACFF40}"/>
              </a:ext>
            </a:extLst>
          </p:cNvPr>
          <p:cNvPicPr>
            <a:picLocks noChangeAspect="1"/>
          </p:cNvPicPr>
          <p:nvPr/>
        </p:nvPicPr>
        <p:blipFill>
          <a:blip r:embed="rId3" cstate="print">
            <a:lum bright="70000" contrast="-70000"/>
            <a:extLst>
              <a:ext uri="{28A0092B-C50C-407E-A947-70E740481C1C}">
                <a14:useLocalDpi xmlns:a14="http://schemas.microsoft.com/office/drawing/2010/main" val="0"/>
              </a:ext>
            </a:extLst>
          </a:blip>
          <a:stretch>
            <a:fillRect/>
          </a:stretch>
        </p:blipFill>
        <p:spPr>
          <a:xfrm>
            <a:off x="7560755" y="2204245"/>
            <a:ext cx="560065" cy="670783"/>
          </a:xfrm>
          <a:prstGeom prst="rect">
            <a:avLst/>
          </a:prstGeom>
        </p:spPr>
      </p:pic>
      <p:graphicFrame>
        <p:nvGraphicFramePr>
          <p:cNvPr id="25" name="Content Placeholder 4">
            <a:extLst>
              <a:ext uri="{FF2B5EF4-FFF2-40B4-BE49-F238E27FC236}">
                <a16:creationId xmlns:a16="http://schemas.microsoft.com/office/drawing/2014/main" id="{036B4CD9-4D2D-459B-B55E-328C4DA1F936}"/>
              </a:ext>
            </a:extLst>
          </p:cNvPr>
          <p:cNvGraphicFramePr>
            <a:graphicFrameLocks noGrp="1"/>
          </p:cNvGraphicFramePr>
          <p:nvPr>
            <p:ph idx="1"/>
            <p:extLst>
              <p:ext uri="{D42A27DB-BD31-4B8C-83A1-F6EECF244321}">
                <p14:modId xmlns:p14="http://schemas.microsoft.com/office/powerpoint/2010/main" val="2520800648"/>
              </p:ext>
            </p:extLst>
          </p:nvPr>
        </p:nvGraphicFramePr>
        <p:xfrm>
          <a:off x="7222663" y="3429000"/>
          <a:ext cx="4600683" cy="2993451"/>
        </p:xfrm>
        <a:graphic>
          <a:graphicData uri="http://schemas.openxmlformats.org/drawingml/2006/chart">
            <c:chart xmlns:c="http://schemas.openxmlformats.org/drawingml/2006/chart" xmlns:r="http://schemas.openxmlformats.org/officeDocument/2006/relationships" r:id="rId4"/>
          </a:graphicData>
        </a:graphic>
      </p:graphicFrame>
      <p:sp>
        <p:nvSpPr>
          <p:cNvPr id="27" name="TextBox 26">
            <a:extLst>
              <a:ext uri="{FF2B5EF4-FFF2-40B4-BE49-F238E27FC236}">
                <a16:creationId xmlns:a16="http://schemas.microsoft.com/office/drawing/2014/main" id="{55220522-359F-4DDE-A125-6F9F9700F694}"/>
              </a:ext>
            </a:extLst>
          </p:cNvPr>
          <p:cNvSpPr txBox="1"/>
          <p:nvPr/>
        </p:nvSpPr>
        <p:spPr>
          <a:xfrm>
            <a:off x="7418166" y="3202024"/>
            <a:ext cx="4600683" cy="430887"/>
          </a:xfrm>
          <a:prstGeom prst="rect">
            <a:avLst/>
          </a:prstGeom>
          <a:noFill/>
        </p:spPr>
        <p:txBody>
          <a:bodyPr wrap="square" lIns="0" tIns="0" rIns="0" bIns="0" rtlCol="0">
            <a:noAutofit/>
          </a:bodyPr>
          <a:lstStyle/>
          <a:p>
            <a:pPr>
              <a:lnSpc>
                <a:spcPct val="100000"/>
              </a:lnSpc>
              <a:spcBef>
                <a:spcPts val="1200"/>
              </a:spcBef>
              <a:buSzPct val="100000"/>
            </a:pPr>
            <a:r>
              <a:rPr lang="en-US" sz="1200" b="1">
                <a:solidFill>
                  <a:srgbClr val="595454"/>
                </a:solidFill>
                <a:latin typeface="+mj-lt"/>
              </a:rPr>
              <a:t>Learners Gains and Remaining Gaps Across Learning Objectives </a:t>
            </a:r>
          </a:p>
        </p:txBody>
      </p:sp>
      <p:graphicFrame>
        <p:nvGraphicFramePr>
          <p:cNvPr id="28" name="Table 27">
            <a:extLst>
              <a:ext uri="{FF2B5EF4-FFF2-40B4-BE49-F238E27FC236}">
                <a16:creationId xmlns:a16="http://schemas.microsoft.com/office/drawing/2014/main" id="{199A7056-04C6-41CD-A2F0-43A0349622DC}"/>
              </a:ext>
            </a:extLst>
          </p:cNvPr>
          <p:cNvGraphicFramePr>
            <a:graphicFrameLocks noGrp="1"/>
          </p:cNvGraphicFramePr>
          <p:nvPr/>
        </p:nvGraphicFramePr>
        <p:xfrm>
          <a:off x="5091449" y="4916111"/>
          <a:ext cx="216747" cy="320040"/>
        </p:xfrm>
        <a:graphic>
          <a:graphicData uri="http://schemas.openxmlformats.org/drawingml/2006/table">
            <a:tbl>
              <a:tblPr/>
              <a:tblGrid>
                <a:gridCol w="216747">
                  <a:extLst>
                    <a:ext uri="{9D8B030D-6E8A-4147-A177-3AD203B41FA5}">
                      <a16:colId xmlns:a16="http://schemas.microsoft.com/office/drawing/2014/main" val="2196619479"/>
                    </a:ext>
                  </a:extLst>
                </a:gridCol>
              </a:tblGrid>
              <a:tr h="320040">
                <a:tc>
                  <a:txBody>
                    <a:bodyPr/>
                    <a:lstStyle/>
                    <a:p>
                      <a:endParaRPr lang="en-US" sz="1500"/>
                    </a:p>
                  </a:txBody>
                  <a:tcPr>
                    <a:lnL>
                      <a:noFill/>
                    </a:lnL>
                    <a:lnR>
                      <a:noFill/>
                    </a:lnR>
                    <a:lnT>
                      <a:noFill/>
                    </a:lnT>
                    <a:lnB>
                      <a:noFill/>
                    </a:lnB>
                  </a:tcPr>
                </a:tc>
                <a:extLst>
                  <a:ext uri="{0D108BD9-81ED-4DB2-BD59-A6C34878D82A}">
                    <a16:rowId xmlns:a16="http://schemas.microsoft.com/office/drawing/2014/main" val="1052108621"/>
                  </a:ext>
                </a:extLst>
              </a:tr>
            </a:tbl>
          </a:graphicData>
        </a:graphic>
      </p:graphicFrame>
      <p:graphicFrame>
        <p:nvGraphicFramePr>
          <p:cNvPr id="29" name="Table 28">
            <a:extLst>
              <a:ext uri="{FF2B5EF4-FFF2-40B4-BE49-F238E27FC236}">
                <a16:creationId xmlns:a16="http://schemas.microsoft.com/office/drawing/2014/main" id="{3C4C21FF-D4A4-4385-8B46-BBD4C54AF0FF}"/>
              </a:ext>
            </a:extLst>
          </p:cNvPr>
          <p:cNvGraphicFramePr>
            <a:graphicFrameLocks noGrp="1"/>
          </p:cNvGraphicFramePr>
          <p:nvPr/>
        </p:nvGraphicFramePr>
        <p:xfrm>
          <a:off x="4431617" y="4251994"/>
          <a:ext cx="2096690" cy="1245293"/>
        </p:xfrm>
        <a:graphic>
          <a:graphicData uri="http://schemas.openxmlformats.org/drawingml/2006/table">
            <a:tbl>
              <a:tblPr firstRow="1" firstCol="1" bandRow="1">
                <a:tableStyleId>{5A111915-BE36-4E01-A7E5-04B1672EAD32}</a:tableStyleId>
              </a:tblPr>
              <a:tblGrid>
                <a:gridCol w="763570">
                  <a:extLst>
                    <a:ext uri="{9D8B030D-6E8A-4147-A177-3AD203B41FA5}">
                      <a16:colId xmlns:a16="http://schemas.microsoft.com/office/drawing/2014/main" val="2733033175"/>
                    </a:ext>
                  </a:extLst>
                </a:gridCol>
                <a:gridCol w="666560">
                  <a:extLst>
                    <a:ext uri="{9D8B030D-6E8A-4147-A177-3AD203B41FA5}">
                      <a16:colId xmlns:a16="http://schemas.microsoft.com/office/drawing/2014/main" val="3239581324"/>
                    </a:ext>
                  </a:extLst>
                </a:gridCol>
                <a:gridCol w="666560">
                  <a:extLst>
                    <a:ext uri="{9D8B030D-6E8A-4147-A177-3AD203B41FA5}">
                      <a16:colId xmlns:a16="http://schemas.microsoft.com/office/drawing/2014/main" val="3138339434"/>
                    </a:ext>
                  </a:extLst>
                </a:gridCol>
              </a:tblGrid>
              <a:tr h="221968">
                <a:tc gridSpan="3">
                  <a:txBody>
                    <a:bodyPr/>
                    <a:lstStyle/>
                    <a:p>
                      <a:pPr algn="ctr" rtl="0" fontAlgn="ctr"/>
                      <a:r>
                        <a:rPr lang="en-US" sz="1200" b="1" u="none" strike="noStrike" kern="1200">
                          <a:solidFill>
                            <a:srgbClr val="595454"/>
                          </a:solidFill>
                          <a:effectLst/>
                          <a:latin typeface="+mj-lt"/>
                          <a:ea typeface="+mn-ea"/>
                          <a:cs typeface="+mn-cs"/>
                        </a:rPr>
                        <a:t>Country Breakdown</a:t>
                      </a:r>
                    </a:p>
                  </a:txBody>
                  <a:tcPr marL="12700" marR="12700" marT="12700"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rgbClr val="EEE7E7"/>
                    </a:solidFill>
                  </a:tcPr>
                </a:tc>
                <a:tc hMerge="1">
                  <a:txBody>
                    <a:bodyPr/>
                    <a:lstStyle/>
                    <a:p>
                      <a:pPr algn="ctr" rtl="0" fontAlgn="ctr"/>
                      <a:endParaRPr lang="en-US" sz="1050" b="1" i="0" u="none" strike="noStrike">
                        <a:solidFill>
                          <a:srgbClr val="595454"/>
                        </a:solidFill>
                        <a:effectLst/>
                        <a:latin typeface="+mj-lt"/>
                      </a:endParaRPr>
                    </a:p>
                  </a:txBody>
                  <a:tcPr marL="12700" marR="12700" marT="12700" marB="0" anchor="ctr">
                    <a:lnL>
                      <a:noFill/>
                    </a:lnL>
                    <a:lnR>
                      <a:noFill/>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rgbClr val="EEE7E7"/>
                    </a:solidFill>
                  </a:tcPr>
                </a:tc>
                <a:tc hMerge="1">
                  <a:txBody>
                    <a:bodyPr/>
                    <a:lstStyle/>
                    <a:p>
                      <a:pPr algn="ctr" rtl="0" fontAlgn="ctr"/>
                      <a:endParaRPr lang="en-US" sz="1050" b="1" i="0" u="none" strike="noStrike">
                        <a:solidFill>
                          <a:srgbClr val="595454"/>
                        </a:solidFill>
                        <a:effectLst/>
                        <a:latin typeface="+mj-lt"/>
                      </a:endParaRPr>
                    </a:p>
                  </a:txBody>
                  <a:tcPr marL="12700" marR="12700" marT="1270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333703535"/>
                  </a:ext>
                </a:extLst>
              </a:tr>
              <a:tr h="204665">
                <a:tc>
                  <a:txBody>
                    <a:bodyPr/>
                    <a:lstStyle/>
                    <a:p>
                      <a:pPr algn="ctr" rtl="0" fontAlgn="ctr"/>
                      <a:r>
                        <a:rPr lang="en-US" sz="1050" b="1" u="none" strike="noStrike" kern="1200">
                          <a:solidFill>
                            <a:srgbClr val="595454"/>
                          </a:solidFill>
                          <a:effectLst/>
                          <a:latin typeface="+mj-lt"/>
                          <a:ea typeface="+mn-ea"/>
                          <a:cs typeface="+mn-cs"/>
                        </a:rPr>
                        <a:t>Country</a:t>
                      </a:r>
                    </a:p>
                  </a:txBody>
                  <a:tcPr marL="12700" marR="12700" marT="12700" marB="0" anchor="ctr">
                    <a:lnL w="12700" cap="flat" cmpd="sng" algn="ctr">
                      <a:noFill/>
                      <a:prstDash val="solid"/>
                      <a:round/>
                      <a:headEnd type="none" w="med" len="med"/>
                      <a:tailEnd type="none" w="med" len="med"/>
                    </a:lnL>
                    <a:lnR>
                      <a:noFill/>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chemeClr val="bg1"/>
                    </a:solidFill>
                  </a:tcPr>
                </a:tc>
                <a:tc>
                  <a:txBody>
                    <a:bodyPr/>
                    <a:lstStyle/>
                    <a:p>
                      <a:pPr algn="ctr" rtl="0" fontAlgn="ctr"/>
                      <a:r>
                        <a:rPr lang="en-US" sz="1050" b="1" u="none" strike="noStrike">
                          <a:solidFill>
                            <a:srgbClr val="595454"/>
                          </a:solidFill>
                          <a:effectLst/>
                          <a:latin typeface="+mj-lt"/>
                        </a:rPr>
                        <a:t>%</a:t>
                      </a:r>
                      <a:endParaRPr lang="en-US" sz="1050" b="1" i="0" u="none" strike="noStrike">
                        <a:solidFill>
                          <a:srgbClr val="595454"/>
                        </a:solidFill>
                        <a:effectLst/>
                        <a:latin typeface="+mj-lt"/>
                      </a:endParaRPr>
                    </a:p>
                  </a:txBody>
                  <a:tcPr marL="12700" marR="12700" marT="12700" marB="0" anchor="ctr">
                    <a:lnL>
                      <a:noFill/>
                    </a:lnL>
                    <a:lnR>
                      <a:noFill/>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chemeClr val="bg1"/>
                    </a:solidFill>
                  </a:tcPr>
                </a:tc>
                <a:tc>
                  <a:txBody>
                    <a:bodyPr/>
                    <a:lstStyle/>
                    <a:p>
                      <a:pPr algn="ctr" rtl="0" fontAlgn="ctr"/>
                      <a:r>
                        <a:rPr lang="en-US" sz="1050" b="1" u="none" strike="noStrike">
                          <a:solidFill>
                            <a:srgbClr val="595454"/>
                          </a:solidFill>
                          <a:effectLst/>
                          <a:latin typeface="+mj-lt"/>
                        </a:rPr>
                        <a:t>N</a:t>
                      </a:r>
                      <a:endParaRPr lang="en-US" sz="1050" b="1" i="0" u="none" strike="noStrike">
                        <a:solidFill>
                          <a:srgbClr val="595454"/>
                        </a:solidFill>
                        <a:effectLst/>
                        <a:latin typeface="+mj-lt"/>
                      </a:endParaRPr>
                    </a:p>
                  </a:txBody>
                  <a:tcPr marL="12700" marR="12700" marT="1270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sq" cmpd="sng" algn="ctr">
                      <a:noFill/>
                      <a:prstDash val="soli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0797237"/>
                  </a:ext>
                </a:extLst>
              </a:tr>
              <a:tr h="204665">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b="1" u="none" strike="noStrike" kern="1200">
                          <a:solidFill>
                            <a:schemeClr val="tx1"/>
                          </a:solidFill>
                          <a:effectLst/>
                          <a:latin typeface="+mj-lt"/>
                        </a:rPr>
                        <a:t>USA</a:t>
                      </a:r>
                      <a:endParaRPr lang="en-US" sz="1050" b="1" u="none" strike="noStrike" kern="1200">
                        <a:solidFill>
                          <a:schemeClr val="tx1"/>
                        </a:solidFill>
                        <a:effectLst/>
                        <a:latin typeface="+mj-lt"/>
                        <a:ea typeface="+mn-ea"/>
                        <a:cs typeface="+mn-cs"/>
                      </a:endParaRPr>
                    </a:p>
                  </a:txBody>
                  <a:tcPr marL="12700" marR="12700" marT="12700" marB="0" anchor="ctr">
                    <a:lnL w="12700" cap="flat" cmpd="sng" algn="ctr">
                      <a:noFill/>
                      <a:prstDash val="solid"/>
                      <a:round/>
                      <a:headEnd type="none" w="med" len="med"/>
                      <a:tailEnd type="none" w="med" len="med"/>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b">
                    <a:lnL>
                      <a:noFill/>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ctr">
                    <a:lnL>
                      <a:noFill/>
                    </a:lnL>
                    <a:lnR w="12700" cap="flat" cmpd="sng" algn="ctr">
                      <a:noFill/>
                      <a:prstDash val="solid"/>
                      <a:round/>
                      <a:headEnd type="none" w="med" len="med"/>
                      <a:tailEnd type="none" w="med" len="med"/>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443405772"/>
                  </a:ext>
                </a:extLst>
              </a:tr>
              <a:tr h="204665">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b="1" u="none" strike="noStrike" kern="1200">
                          <a:solidFill>
                            <a:schemeClr val="tx1"/>
                          </a:solidFill>
                          <a:effectLst/>
                          <a:latin typeface="+mj-lt"/>
                        </a:rPr>
                        <a:t>Canada</a:t>
                      </a:r>
                      <a:endParaRPr lang="en-US" sz="1050" b="1" u="none" strike="noStrike" kern="1200">
                        <a:solidFill>
                          <a:schemeClr val="tx1"/>
                        </a:solidFill>
                        <a:effectLst/>
                        <a:latin typeface="+mj-lt"/>
                        <a:ea typeface="+mn-ea"/>
                        <a:cs typeface="+mn-cs"/>
                      </a:endParaRPr>
                    </a:p>
                  </a:txBody>
                  <a:tcPr marL="12700" marR="12700" marT="12700" marB="0" anchor="ctr">
                    <a:lnL w="12700" cap="flat" cmpd="sng" algn="ctr">
                      <a:noFill/>
                      <a:prstDash val="solid"/>
                      <a:round/>
                      <a:headEnd type="none" w="med" len="med"/>
                      <a:tailEnd type="none" w="med" len="med"/>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chemeClr val="bg1"/>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b">
                    <a:lnL>
                      <a:noFill/>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chemeClr val="bg1"/>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ctr">
                    <a:lnL>
                      <a:noFill/>
                    </a:lnL>
                    <a:lnR w="12700" cap="flat" cmpd="sng" algn="ctr">
                      <a:noFill/>
                      <a:prstDash val="solid"/>
                      <a:round/>
                      <a:headEnd type="none" w="med" len="med"/>
                      <a:tailEnd type="none" w="med" len="med"/>
                    </a:lnR>
                    <a:lnT w="12700" cap="sq" cmpd="sng" algn="ctr">
                      <a:noFill/>
                      <a:prstDash val="solid"/>
                    </a:lnT>
                    <a:lnB w="12700" cap="sq" cmpd="sng" algn="ctr">
                      <a:noFill/>
                      <a:prstDash val="soli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27296468"/>
                  </a:ext>
                </a:extLst>
              </a:tr>
              <a:tr h="204665">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b="1" u="none" strike="noStrike" kern="1200">
                          <a:solidFill>
                            <a:schemeClr val="tx1"/>
                          </a:solidFill>
                          <a:effectLst/>
                          <a:latin typeface="+mj-lt"/>
                        </a:rPr>
                        <a:t>Europe</a:t>
                      </a:r>
                      <a:endParaRPr lang="en-US" sz="1050" b="1" u="none" strike="noStrike" kern="1200">
                        <a:solidFill>
                          <a:schemeClr val="tx1"/>
                        </a:solidFill>
                        <a:effectLst/>
                        <a:latin typeface="+mj-lt"/>
                        <a:ea typeface="+mn-ea"/>
                        <a:cs typeface="+mn-cs"/>
                      </a:endParaRPr>
                    </a:p>
                  </a:txBody>
                  <a:tcPr marL="12700" marR="12700" marT="12700" marB="0" anchor="ctr">
                    <a:lnL w="12700" cap="flat" cmpd="sng" algn="ctr">
                      <a:noFill/>
                      <a:prstDash val="solid"/>
                      <a:round/>
                      <a:headEnd type="none" w="med" len="med"/>
                      <a:tailEnd type="none" w="med" len="med"/>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b">
                    <a:lnL>
                      <a:noFill/>
                    </a:lnL>
                    <a:lnR>
                      <a:noFill/>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ctr">
                    <a:lnL>
                      <a:noFill/>
                    </a:lnL>
                    <a:lnR w="12700" cap="flat" cmpd="sng" algn="ctr">
                      <a:noFill/>
                      <a:prstDash val="solid"/>
                      <a:round/>
                      <a:headEnd type="none" w="med" len="med"/>
                      <a:tailEnd type="none" w="med" len="med"/>
                    </a:lnR>
                    <a:lnT w="12700" cap="sq" cmpd="sng" algn="ctr">
                      <a:noFill/>
                      <a:prstDash val="solid"/>
                    </a:lnT>
                    <a:lnB w="12700" cap="sq" cmpd="sng" algn="ctr">
                      <a:noFill/>
                      <a:prstDash val="soli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058071008"/>
                  </a:ext>
                </a:extLst>
              </a:tr>
              <a:tr h="204665">
                <a:tc>
                  <a:txBody>
                    <a:bodyPr/>
                    <a:lstStyle/>
                    <a:p>
                      <a:pPr marL="0" marR="0" lvl="0" indent="0" algn="ctr" defTabSz="457200" rtl="0" eaLnBrk="1" fontAlgn="b" latinLnBrk="0" hangingPunct="1">
                        <a:lnSpc>
                          <a:spcPct val="100000"/>
                        </a:lnSpc>
                        <a:spcBef>
                          <a:spcPts val="0"/>
                        </a:spcBef>
                        <a:spcAft>
                          <a:spcPts val="0"/>
                        </a:spcAft>
                        <a:buClrTx/>
                        <a:buSzTx/>
                        <a:buFontTx/>
                        <a:buNone/>
                        <a:tabLst/>
                        <a:defRPr/>
                      </a:pPr>
                      <a:r>
                        <a:rPr lang="en-US" sz="1050" b="1" u="none" strike="noStrike" kern="1200">
                          <a:solidFill>
                            <a:schemeClr val="tx1"/>
                          </a:solidFill>
                          <a:effectLst/>
                          <a:latin typeface="+mj-lt"/>
                        </a:rPr>
                        <a:t>RoW</a:t>
                      </a:r>
                      <a:endParaRPr lang="en-US" sz="1050" b="1" u="none" strike="noStrike" kern="1200">
                        <a:solidFill>
                          <a:schemeClr val="tx1"/>
                        </a:solidFill>
                        <a:effectLst/>
                        <a:latin typeface="+mj-lt"/>
                        <a:ea typeface="+mn-ea"/>
                        <a:cs typeface="+mn-cs"/>
                      </a:endParaRPr>
                    </a:p>
                  </a:txBody>
                  <a:tcPr marL="12700" marR="12700" marT="12700" marB="0" anchor="ctr">
                    <a:lnL w="12700" cap="flat" cmpd="sng" algn="ctr">
                      <a:noFill/>
                      <a:prstDash val="solid"/>
                      <a:round/>
                      <a:headEnd type="none" w="med" len="med"/>
                      <a:tailEnd type="none" w="med" len="med"/>
                    </a:lnL>
                    <a:lnR>
                      <a:noFill/>
                    </a:lnR>
                    <a:lnT w="12700" cap="sq"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b">
                    <a:lnL>
                      <a:noFill/>
                    </a:lnL>
                    <a:lnR>
                      <a:noFill/>
                    </a:lnR>
                    <a:lnT w="12700" cap="sq"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en-US" sz="1050" b="0" i="0" u="none" strike="noStrike">
                          <a:solidFill>
                            <a:srgbClr val="595454"/>
                          </a:solidFill>
                          <a:effectLst/>
                          <a:latin typeface="+mj-lt"/>
                          <a:cs typeface="Arial" panose="020B0604020202020204" pitchFamily="34" charset="0"/>
                        </a:rPr>
                        <a:t>X</a:t>
                      </a:r>
                    </a:p>
                  </a:txBody>
                  <a:tcPr marL="12700" marR="12700" marT="12700" marB="0" anchor="ctr">
                    <a:lnL>
                      <a:noFill/>
                    </a:lnL>
                    <a:lnR w="12700" cap="flat" cmpd="sng" algn="ctr">
                      <a:noFill/>
                      <a:prstDash val="solid"/>
                      <a:round/>
                      <a:headEnd type="none" w="med" len="med"/>
                      <a:tailEnd type="none" w="med" len="med"/>
                    </a:lnR>
                    <a:lnT w="12700" cap="sq" cmpd="sng" algn="ctr">
                      <a:noFill/>
                      <a:prstDash val="soli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13486790"/>
                  </a:ext>
                </a:extLst>
              </a:tr>
            </a:tbl>
          </a:graphicData>
        </a:graphic>
      </p:graphicFrame>
      <p:graphicFrame>
        <p:nvGraphicFramePr>
          <p:cNvPr id="30" name="Table 29">
            <a:extLst>
              <a:ext uri="{FF2B5EF4-FFF2-40B4-BE49-F238E27FC236}">
                <a16:creationId xmlns:a16="http://schemas.microsoft.com/office/drawing/2014/main" id="{19BB6968-B2CA-406C-B1B2-8716D6852191}"/>
              </a:ext>
            </a:extLst>
          </p:cNvPr>
          <p:cNvGraphicFramePr>
            <a:graphicFrameLocks noGrp="1"/>
          </p:cNvGraphicFramePr>
          <p:nvPr/>
        </p:nvGraphicFramePr>
        <p:xfrm>
          <a:off x="4236114" y="3254830"/>
          <a:ext cx="2487697" cy="767116"/>
        </p:xfrm>
        <a:graphic>
          <a:graphicData uri="http://schemas.openxmlformats.org/drawingml/2006/table">
            <a:tbl>
              <a:tblPr firstRow="1" firstCol="1" bandRow="1">
                <a:tableStyleId>{7DF18680-E054-41AD-8BC1-D1AEF772440D}</a:tableStyleId>
              </a:tblPr>
              <a:tblGrid>
                <a:gridCol w="1269589">
                  <a:extLst>
                    <a:ext uri="{9D8B030D-6E8A-4147-A177-3AD203B41FA5}">
                      <a16:colId xmlns:a16="http://schemas.microsoft.com/office/drawing/2014/main" val="20000"/>
                    </a:ext>
                  </a:extLst>
                </a:gridCol>
                <a:gridCol w="1218108">
                  <a:extLst>
                    <a:ext uri="{9D8B030D-6E8A-4147-A177-3AD203B41FA5}">
                      <a16:colId xmlns:a16="http://schemas.microsoft.com/office/drawing/2014/main" val="20001"/>
                    </a:ext>
                  </a:extLst>
                </a:gridCol>
              </a:tblGrid>
              <a:tr h="171787">
                <a:tc gridSpan="2">
                  <a:txBody>
                    <a:bodyPr/>
                    <a:lstStyle/>
                    <a:p>
                      <a:pPr algn="ctr" fontAlgn="b"/>
                      <a:r>
                        <a:rPr lang="en-US" sz="1200" b="1" i="0" u="none" strike="noStrike" kern="1200">
                          <a:solidFill>
                            <a:srgbClr val="595454"/>
                          </a:solidFill>
                          <a:effectLst/>
                          <a:latin typeface="+mj-lt"/>
                          <a:ea typeface="+mn-ea"/>
                          <a:cs typeface="+mn-cs"/>
                        </a:rPr>
                        <a:t>Academic vs Community</a:t>
                      </a:r>
                    </a:p>
                  </a:txBody>
                  <a:tcPr marL="7257" marR="7257" marT="7257"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EEE7E7"/>
                    </a:solidFill>
                  </a:tcPr>
                </a:tc>
                <a:tc hMerge="1">
                  <a:txBody>
                    <a:bodyPr/>
                    <a:lstStyle/>
                    <a:p>
                      <a:pPr algn="ctr" fontAlgn="b"/>
                      <a:endParaRPr lang="en-US" sz="1050" b="1" i="0" u="none" strike="noStrike">
                        <a:solidFill>
                          <a:srgbClr val="595454"/>
                        </a:solidFill>
                        <a:effectLst/>
                        <a:latin typeface="+mj-lt"/>
                      </a:endParaRPr>
                    </a:p>
                  </a:txBody>
                  <a:tcPr marL="7257" marR="7257" marT="7257"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312201383"/>
                  </a:ext>
                </a:extLst>
              </a:tr>
              <a:tr h="387517">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b"/>
                      <a:r>
                        <a:rPr lang="en-US" sz="1050" b="1" i="0" u="none" strike="noStrike" kern="1200">
                          <a:solidFill>
                            <a:srgbClr val="595454"/>
                          </a:solidFill>
                          <a:effectLst/>
                          <a:latin typeface="+mj-lt"/>
                          <a:ea typeface="+mn-ea"/>
                          <a:cs typeface="+mn-cs"/>
                        </a:rPr>
                        <a:t>HCPs in </a:t>
                      </a:r>
                    </a:p>
                    <a:p>
                      <a:pPr algn="ctr" fontAlgn="b"/>
                      <a:r>
                        <a:rPr lang="en-US" sz="1050" b="1" i="0" u="none" strike="noStrike" kern="1200">
                          <a:solidFill>
                            <a:srgbClr val="595454"/>
                          </a:solidFill>
                          <a:effectLst/>
                          <a:latin typeface="+mj-lt"/>
                          <a:ea typeface="+mn-ea"/>
                          <a:cs typeface="+mn-cs"/>
                        </a:rPr>
                        <a:t>Academic</a:t>
                      </a:r>
                      <a:r>
                        <a:rPr lang="en-US" sz="1050" b="1" i="0" u="none" strike="noStrike" kern="1200" baseline="0">
                          <a:solidFill>
                            <a:srgbClr val="595454"/>
                          </a:solidFill>
                          <a:effectLst/>
                          <a:latin typeface="+mj-lt"/>
                          <a:ea typeface="+mn-ea"/>
                          <a:cs typeface="+mn-cs"/>
                        </a:rPr>
                        <a:t> Setting</a:t>
                      </a:r>
                      <a:endParaRPr lang="en-US" sz="1050" b="1" i="0" u="none" strike="noStrike" kern="1200">
                        <a:solidFill>
                          <a:srgbClr val="595454"/>
                        </a:solidFill>
                        <a:effectLst/>
                        <a:latin typeface="+mj-lt"/>
                        <a:ea typeface="+mn-ea"/>
                        <a:cs typeface="+mn-cs"/>
                      </a:endParaRPr>
                    </a:p>
                  </a:txBody>
                  <a:tcPr marL="7257" marR="7257" marT="7257" marB="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b"/>
                      <a:r>
                        <a:rPr lang="en-US" sz="1050" b="1" i="0" u="none" strike="noStrike">
                          <a:solidFill>
                            <a:srgbClr val="595454"/>
                          </a:solidFill>
                          <a:effectLst/>
                          <a:latin typeface="+mj-lt"/>
                        </a:rPr>
                        <a:t>HCPs in Community Setting</a:t>
                      </a:r>
                    </a:p>
                  </a:txBody>
                  <a:tcPr marL="7257" marR="7257" marT="7257" marB="0" anchor="ct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89462">
                <a:tc>
                  <a:txBody>
                    <a:bodyPr/>
                    <a:lstStyle>
                      <a:lvl1pPr marL="0" algn="l" defTabSz="914400" rtl="0" eaLnBrk="1" latinLnBrk="0" hangingPunct="1">
                        <a:defRPr sz="1800" b="1" kern="1200">
                          <a:solidFill>
                            <a:schemeClr val="lt1"/>
                          </a:solidFill>
                          <a:latin typeface="Arial"/>
                        </a:defRPr>
                      </a:lvl1pPr>
                      <a:lvl2pPr marL="457200" algn="l" defTabSz="914400" rtl="0" eaLnBrk="1" latinLnBrk="0" hangingPunct="1">
                        <a:defRPr sz="1800" b="1" kern="1200">
                          <a:solidFill>
                            <a:schemeClr val="lt1"/>
                          </a:solidFill>
                          <a:latin typeface="Arial"/>
                        </a:defRPr>
                      </a:lvl2pPr>
                      <a:lvl3pPr marL="914400" algn="l" defTabSz="914400" rtl="0" eaLnBrk="1" latinLnBrk="0" hangingPunct="1">
                        <a:defRPr sz="1800" b="1" kern="1200">
                          <a:solidFill>
                            <a:schemeClr val="lt1"/>
                          </a:solidFill>
                          <a:latin typeface="Arial"/>
                        </a:defRPr>
                      </a:lvl3pPr>
                      <a:lvl4pPr marL="1371600" algn="l" defTabSz="914400" rtl="0" eaLnBrk="1" latinLnBrk="0" hangingPunct="1">
                        <a:defRPr sz="1800" b="1" kern="1200">
                          <a:solidFill>
                            <a:schemeClr val="lt1"/>
                          </a:solidFill>
                          <a:latin typeface="Arial"/>
                        </a:defRPr>
                      </a:lvl4pPr>
                      <a:lvl5pPr marL="1828800" algn="l" defTabSz="914400" rtl="0" eaLnBrk="1" latinLnBrk="0" hangingPunct="1">
                        <a:defRPr sz="1800" b="1" kern="1200">
                          <a:solidFill>
                            <a:schemeClr val="lt1"/>
                          </a:solidFill>
                          <a:latin typeface="Arial"/>
                        </a:defRPr>
                      </a:lvl5pPr>
                      <a:lvl6pPr marL="2286000" algn="l" defTabSz="914400" rtl="0" eaLnBrk="1" latinLnBrk="0" hangingPunct="1">
                        <a:defRPr sz="1800" b="1" kern="1200">
                          <a:solidFill>
                            <a:schemeClr val="lt1"/>
                          </a:solidFill>
                          <a:latin typeface="Arial"/>
                        </a:defRPr>
                      </a:lvl6pPr>
                      <a:lvl7pPr marL="2743200" algn="l" defTabSz="914400" rtl="0" eaLnBrk="1" latinLnBrk="0" hangingPunct="1">
                        <a:defRPr sz="1800" b="1" kern="1200">
                          <a:solidFill>
                            <a:schemeClr val="lt1"/>
                          </a:solidFill>
                          <a:latin typeface="Arial"/>
                        </a:defRPr>
                      </a:lvl7pPr>
                      <a:lvl8pPr marL="3200400" algn="l" defTabSz="914400" rtl="0" eaLnBrk="1" latinLnBrk="0" hangingPunct="1">
                        <a:defRPr sz="1800" b="1" kern="1200">
                          <a:solidFill>
                            <a:schemeClr val="lt1"/>
                          </a:solidFill>
                          <a:latin typeface="Arial"/>
                        </a:defRPr>
                      </a:lvl8pPr>
                      <a:lvl9pPr marL="3657600" algn="l" defTabSz="914400" rtl="0" eaLnBrk="1" latinLnBrk="0" hangingPunct="1">
                        <a:defRPr sz="1800" b="1" kern="1200">
                          <a:solidFill>
                            <a:schemeClr val="lt1"/>
                          </a:solidFill>
                          <a:latin typeface="Arial"/>
                        </a:defRPr>
                      </a:lvl9pPr>
                    </a:lstStyle>
                    <a:p>
                      <a:pPr algn="ctr" fontAlgn="b"/>
                      <a:r>
                        <a:rPr lang="en-US" sz="1050" b="1" i="0" u="none" strike="noStrike" kern="1200">
                          <a:solidFill>
                            <a:srgbClr val="595454"/>
                          </a:solidFill>
                          <a:effectLst/>
                          <a:latin typeface="+mj-lt"/>
                          <a:ea typeface="+mn-ea"/>
                          <a:cs typeface="+mn-cs"/>
                        </a:rPr>
                        <a:t>% (n)</a:t>
                      </a:r>
                    </a:p>
                  </a:txBody>
                  <a:tcPr marL="0" marR="0" marT="0" marB="0">
                    <a:lnL w="12700" cap="flat" cmpd="sng" algn="ctr">
                      <a:noFill/>
                      <a:prstDash val="solid"/>
                      <a:round/>
                      <a:headEnd type="none" w="med" len="med"/>
                      <a:tailEnd type="none" w="med" len="med"/>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tc>
                  <a:txBody>
                    <a:bodyPr/>
                    <a:lstStyle>
                      <a:lvl1pPr marL="0" algn="l" defTabSz="914400" rtl="0" eaLnBrk="1" latinLnBrk="0" hangingPunct="1">
                        <a:defRPr sz="1800" kern="1200">
                          <a:solidFill>
                            <a:schemeClr val="dk1"/>
                          </a:solidFill>
                          <a:latin typeface="Arial"/>
                        </a:defRPr>
                      </a:lvl1pPr>
                      <a:lvl2pPr marL="457200" algn="l" defTabSz="914400" rtl="0" eaLnBrk="1" latinLnBrk="0" hangingPunct="1">
                        <a:defRPr sz="1800" kern="1200">
                          <a:solidFill>
                            <a:schemeClr val="dk1"/>
                          </a:solidFill>
                          <a:latin typeface="Arial"/>
                        </a:defRPr>
                      </a:lvl2pPr>
                      <a:lvl3pPr marL="914400" algn="l" defTabSz="914400" rtl="0" eaLnBrk="1" latinLnBrk="0" hangingPunct="1">
                        <a:defRPr sz="1800" kern="1200">
                          <a:solidFill>
                            <a:schemeClr val="dk1"/>
                          </a:solidFill>
                          <a:latin typeface="Arial"/>
                        </a:defRPr>
                      </a:lvl3pPr>
                      <a:lvl4pPr marL="1371600" algn="l" defTabSz="914400" rtl="0" eaLnBrk="1" latinLnBrk="0" hangingPunct="1">
                        <a:defRPr sz="1800" kern="1200">
                          <a:solidFill>
                            <a:schemeClr val="dk1"/>
                          </a:solidFill>
                          <a:latin typeface="Arial"/>
                        </a:defRPr>
                      </a:lvl4pPr>
                      <a:lvl5pPr marL="1828800" algn="l" defTabSz="914400" rtl="0" eaLnBrk="1" latinLnBrk="0" hangingPunct="1">
                        <a:defRPr sz="1800" kern="1200">
                          <a:solidFill>
                            <a:schemeClr val="dk1"/>
                          </a:solidFill>
                          <a:latin typeface="Arial"/>
                        </a:defRPr>
                      </a:lvl5pPr>
                      <a:lvl6pPr marL="2286000" algn="l" defTabSz="914400" rtl="0" eaLnBrk="1" latinLnBrk="0" hangingPunct="1">
                        <a:defRPr sz="1800" kern="1200">
                          <a:solidFill>
                            <a:schemeClr val="dk1"/>
                          </a:solidFill>
                          <a:latin typeface="Arial"/>
                        </a:defRPr>
                      </a:lvl6pPr>
                      <a:lvl7pPr marL="2743200" algn="l" defTabSz="914400" rtl="0" eaLnBrk="1" latinLnBrk="0" hangingPunct="1">
                        <a:defRPr sz="1800" kern="1200">
                          <a:solidFill>
                            <a:schemeClr val="dk1"/>
                          </a:solidFill>
                          <a:latin typeface="Arial"/>
                        </a:defRPr>
                      </a:lvl7pPr>
                      <a:lvl8pPr marL="3200400" algn="l" defTabSz="914400" rtl="0" eaLnBrk="1" latinLnBrk="0" hangingPunct="1">
                        <a:defRPr sz="1800" kern="1200">
                          <a:solidFill>
                            <a:schemeClr val="dk1"/>
                          </a:solidFill>
                          <a:latin typeface="Arial"/>
                        </a:defRPr>
                      </a:lvl8pPr>
                      <a:lvl9pPr marL="3657600" algn="l" defTabSz="914400" rtl="0" eaLnBrk="1" latinLnBrk="0" hangingPunct="1">
                        <a:defRPr sz="1800" kern="1200">
                          <a:solidFill>
                            <a:schemeClr val="dk1"/>
                          </a:solidFill>
                          <a:latin typeface="Arial"/>
                        </a:defRPr>
                      </a:lvl9pPr>
                    </a:lstStyle>
                    <a:p>
                      <a:pPr algn="ctr" fontAlgn="b"/>
                      <a:r>
                        <a:rPr lang="en-US" sz="1050" b="1" i="0" u="none" strike="noStrike" kern="1200">
                          <a:solidFill>
                            <a:srgbClr val="595454"/>
                          </a:solidFill>
                          <a:effectLst/>
                          <a:latin typeface="+mj-lt"/>
                          <a:ea typeface="+mn-ea"/>
                          <a:cs typeface="+mn-cs"/>
                        </a:rPr>
                        <a:t>% (n)</a:t>
                      </a:r>
                    </a:p>
                  </a:txBody>
                  <a:tcPr marL="0" marR="0" marT="0" marB="0">
                    <a:lnL w="12700" cmpd="sng">
                      <a:noFill/>
                    </a:lnL>
                    <a:lnR w="12700" cap="flat" cmpd="sng" algn="ctr">
                      <a:noFill/>
                      <a:prstDash val="solid"/>
                      <a:round/>
                      <a:headEnd type="none" w="med" len="med"/>
                      <a:tailEnd type="none" w="med" len="med"/>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EEE7E7"/>
                    </a:solidFill>
                  </a:tcPr>
                </a:tc>
                <a:extLst>
                  <a:ext uri="{0D108BD9-81ED-4DB2-BD59-A6C34878D82A}">
                    <a16:rowId xmlns:a16="http://schemas.microsoft.com/office/drawing/2014/main" val="10001"/>
                  </a:ext>
                </a:extLst>
              </a:tr>
            </a:tbl>
          </a:graphicData>
        </a:graphic>
      </p:graphicFrame>
      <p:sp>
        <p:nvSpPr>
          <p:cNvPr id="33" name="Rectangle: Rounded Corners 32">
            <a:extLst>
              <a:ext uri="{FF2B5EF4-FFF2-40B4-BE49-F238E27FC236}">
                <a16:creationId xmlns:a16="http://schemas.microsoft.com/office/drawing/2014/main" id="{16C70F18-8AE7-42BE-9A07-87F42C61840C}"/>
              </a:ext>
            </a:extLst>
          </p:cNvPr>
          <p:cNvSpPr/>
          <p:nvPr/>
        </p:nvSpPr>
        <p:spPr>
          <a:xfrm>
            <a:off x="4587864" y="5727335"/>
            <a:ext cx="1784196" cy="553368"/>
          </a:xfrm>
          <a:prstGeom prst="roundRect">
            <a:avLst/>
          </a:prstGeom>
          <a:solidFill>
            <a:srgbClr val="EEE7E7"/>
          </a:solidFill>
          <a:ln>
            <a:noFill/>
          </a:ln>
        </p:spPr>
        <p:style>
          <a:lnRef idx="0">
            <a:schemeClr val="accent1"/>
          </a:lnRef>
          <a:fillRef idx="1">
            <a:schemeClr val="accent1"/>
          </a:fillRef>
          <a:effectRef idx="0">
            <a:srgbClr val="000000"/>
          </a:effectRef>
          <a:fontRef idx="minor">
            <a:schemeClr val="lt1"/>
          </a:fontRef>
        </p:style>
        <p:txBody>
          <a:bodyPr rtlCol="0" anchor="ctr"/>
          <a:lstStyle/>
          <a:p>
            <a:pPr lvl="0" algn="ctr" defTabSz="457200">
              <a:defRPr/>
            </a:pPr>
            <a:r>
              <a:rPr lang="en-US" sz="1200" b="1">
                <a:solidFill>
                  <a:srgbClr val="595454"/>
                </a:solidFill>
                <a:cs typeface="Arial" panose="020B0604020202020204" pitchFamily="34" charset="0"/>
              </a:rPr>
              <a:t>XXXXX</a:t>
            </a:r>
          </a:p>
          <a:p>
            <a:pPr lvl="0" algn="ctr" defTabSz="457200">
              <a:defRPr/>
            </a:pPr>
            <a:r>
              <a:rPr lang="en-US" sz="1050" b="1">
                <a:solidFill>
                  <a:srgbClr val="595454"/>
                </a:solidFill>
                <a:cs typeface="Arial" panose="020B0604020202020204" pitchFamily="34" charset="0"/>
              </a:rPr>
              <a:t># of patients impacted weekly</a:t>
            </a:r>
          </a:p>
        </p:txBody>
      </p:sp>
    </p:spTree>
    <p:extLst>
      <p:ext uri="{BB962C8B-B14F-4D97-AF65-F5344CB8AC3E}">
        <p14:creationId xmlns:p14="http://schemas.microsoft.com/office/powerpoint/2010/main" val="1525916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AE84B-2073-451D-A3A9-A81A2A19B31B}"/>
              </a:ext>
            </a:extLst>
          </p:cNvPr>
          <p:cNvSpPr>
            <a:spLocks noGrp="1"/>
          </p:cNvSpPr>
          <p:nvPr>
            <p:ph type="title"/>
          </p:nvPr>
        </p:nvSpPr>
        <p:spPr/>
        <p:txBody>
          <a:bodyPr/>
          <a:lstStyle/>
          <a:p>
            <a:r>
              <a:rPr lang="en-US" dirty="0"/>
              <a:t>Additional speakers (if necessary)</a:t>
            </a:r>
            <a:br>
              <a:rPr lang="en-US" sz="2000" dirty="0"/>
            </a:br>
            <a:r>
              <a:rPr kumimoji="0" lang="en-US" sz="1600" b="0" i="0" u="none" strike="noStrike" kern="1200" cap="none" spc="0" normalizeH="0" baseline="0" noProof="0" dirty="0">
                <a:ln>
                  <a:noFill/>
                </a:ln>
                <a:effectLst/>
                <a:uLnTx/>
                <a:uFillTx/>
                <a:latin typeface="Trebuchet MS"/>
                <a:ea typeface="+mn-ea"/>
                <a:cs typeface="+mn-cs"/>
              </a:rPr>
              <a:t>Include name, title, affiliation, and headshot. If more space is needed insert additional side. However, if the </a:t>
            </a:r>
            <a:r>
              <a:rPr lang="en-US" sz="1600" b="0" dirty="0">
                <a:latin typeface="Trebuchet MS"/>
                <a:ea typeface="+mn-ea"/>
                <a:cs typeface="+mn-cs"/>
              </a:rPr>
              <a:t>approved grant </a:t>
            </a:r>
            <a:r>
              <a:rPr kumimoji="0" lang="en-US" sz="1600" b="0" i="0" u="none" strike="noStrike" kern="1200" cap="none" spc="0" normalizeH="0" baseline="0" noProof="0" dirty="0">
                <a:ln>
                  <a:noFill/>
                </a:ln>
                <a:effectLst/>
                <a:uLnTx/>
                <a:uFillTx/>
                <a:latin typeface="Trebuchet MS"/>
                <a:ea typeface="+mn-ea"/>
                <a:cs typeface="+mn-cs"/>
              </a:rPr>
              <a:t>is for </a:t>
            </a:r>
            <a:r>
              <a:rPr lang="en-US" sz="1600" b="0" dirty="0">
                <a:latin typeface="Trebuchet MS"/>
                <a:ea typeface="+mn-ea"/>
                <a:cs typeface="+mn-cs"/>
              </a:rPr>
              <a:t>overall conference </a:t>
            </a:r>
            <a:r>
              <a:rPr kumimoji="0" lang="en-US" sz="1600" b="0" i="0" u="none" strike="noStrike" kern="1200" cap="none" spc="0" normalizeH="0" baseline="0" noProof="0" dirty="0">
                <a:ln>
                  <a:noFill/>
                </a:ln>
                <a:effectLst/>
                <a:uLnTx/>
                <a:uFillTx/>
                <a:latin typeface="Trebuchet MS"/>
                <a:ea typeface="+mn-ea"/>
                <a:cs typeface="+mn-cs"/>
              </a:rPr>
              <a:t>support, mention the </a:t>
            </a:r>
            <a:r>
              <a:rPr kumimoji="0" lang="en-US" sz="1600" i="0" u="none" strike="noStrike" kern="1200" cap="none" spc="0" normalizeH="0" baseline="0" noProof="0" dirty="0">
                <a:ln>
                  <a:noFill/>
                </a:ln>
                <a:effectLst/>
                <a:uLnTx/>
                <a:uFillTx/>
                <a:latin typeface="Trebuchet MS"/>
                <a:ea typeface="+mn-ea"/>
                <a:cs typeface="+mn-cs"/>
              </a:rPr>
              <a:t>program chair and other relevant speakers only.</a:t>
            </a:r>
            <a:br>
              <a:rPr kumimoji="0" lang="en-US" sz="2000" b="0" i="0" u="none" strike="noStrike" kern="1200" cap="none" spc="0" normalizeH="0" baseline="0" noProof="0" dirty="0">
                <a:ln>
                  <a:noFill/>
                </a:ln>
                <a:effectLst/>
                <a:uLnTx/>
                <a:uFillTx/>
                <a:latin typeface="Trebuchet MS"/>
                <a:ea typeface="+mn-ea"/>
                <a:cs typeface="+mn-cs"/>
              </a:rPr>
            </a:br>
            <a:br>
              <a:rPr kumimoji="0" lang="en-US" sz="2000" b="0" i="0" u="none" strike="noStrike" kern="1200" cap="none" spc="0" normalizeH="0" baseline="0" noProof="0" dirty="0">
                <a:ln>
                  <a:noFill/>
                </a:ln>
                <a:effectLst/>
                <a:uLnTx/>
                <a:uFillTx/>
                <a:latin typeface="Trebuchet MS"/>
                <a:ea typeface="+mn-ea"/>
                <a:cs typeface="+mn-cs"/>
              </a:rPr>
            </a:br>
            <a:endParaRPr lang="en-US" sz="2000" dirty="0"/>
          </a:p>
        </p:txBody>
      </p:sp>
      <p:sp>
        <p:nvSpPr>
          <p:cNvPr id="3" name="Content Placeholder 2">
            <a:extLst>
              <a:ext uri="{FF2B5EF4-FFF2-40B4-BE49-F238E27FC236}">
                <a16:creationId xmlns:a16="http://schemas.microsoft.com/office/drawing/2014/main" id="{86BC6463-38DF-4E78-A49C-A6B8B73360ED}"/>
              </a:ext>
            </a:extLst>
          </p:cNvPr>
          <p:cNvSpPr>
            <a:spLocks noGrp="1"/>
          </p:cNvSpPr>
          <p:nvPr>
            <p:ph sz="half" idx="1"/>
          </p:nvPr>
        </p:nvSpPr>
        <p:spPr/>
        <p:txBody>
          <a:bodyPr/>
          <a:lstStyle/>
          <a:p>
            <a:r>
              <a:rPr lang="en-US" dirty="0"/>
              <a:t>Speaker 1</a:t>
            </a:r>
          </a:p>
        </p:txBody>
      </p:sp>
      <p:sp>
        <p:nvSpPr>
          <p:cNvPr id="4" name="Content Placeholder 3">
            <a:extLst>
              <a:ext uri="{FF2B5EF4-FFF2-40B4-BE49-F238E27FC236}">
                <a16:creationId xmlns:a16="http://schemas.microsoft.com/office/drawing/2014/main" id="{739A20E8-2091-4C4A-978D-D3A74DE37423}"/>
              </a:ext>
            </a:extLst>
          </p:cNvPr>
          <p:cNvSpPr>
            <a:spLocks noGrp="1"/>
          </p:cNvSpPr>
          <p:nvPr>
            <p:ph sz="half" idx="2"/>
          </p:nvPr>
        </p:nvSpPr>
        <p:spPr/>
        <p:txBody>
          <a:bodyPr/>
          <a:lstStyle/>
          <a:p>
            <a:r>
              <a:rPr lang="en-US"/>
              <a:t>Speaker 2</a:t>
            </a:r>
          </a:p>
        </p:txBody>
      </p:sp>
      <p:sp>
        <p:nvSpPr>
          <p:cNvPr id="5" name="Content Placeholder 4">
            <a:extLst>
              <a:ext uri="{FF2B5EF4-FFF2-40B4-BE49-F238E27FC236}">
                <a16:creationId xmlns:a16="http://schemas.microsoft.com/office/drawing/2014/main" id="{C7CB9970-CC9C-4388-A616-17205BA544E4}"/>
              </a:ext>
            </a:extLst>
          </p:cNvPr>
          <p:cNvSpPr>
            <a:spLocks noGrp="1"/>
          </p:cNvSpPr>
          <p:nvPr>
            <p:ph sz="quarter" idx="13"/>
          </p:nvPr>
        </p:nvSpPr>
        <p:spPr/>
        <p:txBody>
          <a:bodyPr/>
          <a:lstStyle/>
          <a:p>
            <a:r>
              <a:rPr lang="en-US"/>
              <a:t>Speaker 3</a:t>
            </a:r>
          </a:p>
        </p:txBody>
      </p:sp>
      <p:sp>
        <p:nvSpPr>
          <p:cNvPr id="6" name="Slide Number Placeholder 5">
            <a:extLst>
              <a:ext uri="{FF2B5EF4-FFF2-40B4-BE49-F238E27FC236}">
                <a16:creationId xmlns:a16="http://schemas.microsoft.com/office/drawing/2014/main" id="{40EA5DC6-512C-4DE2-AE0C-B4AE5992BFD2}"/>
              </a:ext>
            </a:extLst>
          </p:cNvPr>
          <p:cNvSpPr>
            <a:spLocks noGrp="1"/>
          </p:cNvSpPr>
          <p:nvPr>
            <p:ph type="sldNum" sz="quarter" idx="12"/>
          </p:nvPr>
        </p:nvSpPr>
        <p:spPr/>
        <p:txBody>
          <a:bodyPr/>
          <a:lstStyle/>
          <a:p>
            <a:fld id="{B58DE5F1-E0F9-4CCA-92B7-7A6FC4DFEE14}" type="slidenum">
              <a:rPr lang="en-US" smtClean="0"/>
              <a:t>5</a:t>
            </a:fld>
            <a:endParaRPr lang="en-US"/>
          </a:p>
        </p:txBody>
      </p:sp>
      <p:sp>
        <p:nvSpPr>
          <p:cNvPr id="7" name="Footer Placeholder 9">
            <a:extLst>
              <a:ext uri="{FF2B5EF4-FFF2-40B4-BE49-F238E27FC236}">
                <a16:creationId xmlns:a16="http://schemas.microsoft.com/office/drawing/2014/main" id="{48E4A98F-969C-4368-B95E-6DB5F726E40F}"/>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grpSp>
        <p:nvGrpSpPr>
          <p:cNvPr id="16" name="Group 15">
            <a:extLst>
              <a:ext uri="{FF2B5EF4-FFF2-40B4-BE49-F238E27FC236}">
                <a16:creationId xmlns:a16="http://schemas.microsoft.com/office/drawing/2014/main" id="{5E7EA891-A1E7-4348-B7AB-062BECA67734}"/>
              </a:ext>
            </a:extLst>
          </p:cNvPr>
          <p:cNvGrpSpPr/>
          <p:nvPr/>
        </p:nvGrpSpPr>
        <p:grpSpPr>
          <a:xfrm>
            <a:off x="319290" y="2014827"/>
            <a:ext cx="3667494" cy="670783"/>
            <a:chOff x="319290" y="1969841"/>
            <a:chExt cx="3667494" cy="670783"/>
          </a:xfrm>
        </p:grpSpPr>
        <p:sp>
          <p:nvSpPr>
            <p:cNvPr id="8" name="TextBox 7">
              <a:extLst>
                <a:ext uri="{FF2B5EF4-FFF2-40B4-BE49-F238E27FC236}">
                  <a16:creationId xmlns:a16="http://schemas.microsoft.com/office/drawing/2014/main" id="{7C2E473B-4A6A-4FA2-9522-247DA20AB32F}"/>
                </a:ext>
              </a:extLst>
            </p:cNvPr>
            <p:cNvSpPr txBox="1"/>
            <p:nvPr/>
          </p:nvSpPr>
          <p:spPr>
            <a:xfrm>
              <a:off x="1190528" y="2125322"/>
              <a:ext cx="2796256" cy="461665"/>
            </a:xfrm>
            <a:prstGeom prst="rect">
              <a:avLst/>
            </a:prstGeom>
            <a:noFill/>
          </p:spPr>
          <p:txBody>
            <a:bodyPr wrap="square" rtlCol="0">
              <a:spAutoFit/>
            </a:bodyPr>
            <a:lstStyle/>
            <a:p>
              <a:pPr defTabSz="1219170">
                <a:defRPr/>
              </a:pPr>
              <a:r>
                <a:rPr lang="en-US" sz="1200" dirty="0"/>
                <a:t>Include name, title, affiliation, and headshot</a:t>
              </a:r>
              <a:endParaRPr lang="en-US" sz="1200" dirty="0">
                <a:solidFill>
                  <a:srgbClr val="595454"/>
                </a:solidFill>
                <a:latin typeface="+mj-lt"/>
              </a:endParaRPr>
            </a:p>
          </p:txBody>
        </p:sp>
        <p:pic>
          <p:nvPicPr>
            <p:cNvPr id="9" name="Picture 8">
              <a:extLst>
                <a:ext uri="{FF2B5EF4-FFF2-40B4-BE49-F238E27FC236}">
                  <a16:creationId xmlns:a16="http://schemas.microsoft.com/office/drawing/2014/main" id="{92F47C54-9CC9-4974-961D-4C19F285A1E2}"/>
                </a:ext>
              </a:extLst>
            </p:cNvPr>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319290" y="1969841"/>
              <a:ext cx="560065" cy="670783"/>
            </a:xfrm>
            <a:prstGeom prst="rect">
              <a:avLst/>
            </a:prstGeom>
          </p:spPr>
        </p:pic>
      </p:grpSp>
      <p:grpSp>
        <p:nvGrpSpPr>
          <p:cNvPr id="12" name="Group 11">
            <a:extLst>
              <a:ext uri="{FF2B5EF4-FFF2-40B4-BE49-F238E27FC236}">
                <a16:creationId xmlns:a16="http://schemas.microsoft.com/office/drawing/2014/main" id="{7947EE11-2669-4BF5-95A9-A0A7A912B453}"/>
              </a:ext>
            </a:extLst>
          </p:cNvPr>
          <p:cNvGrpSpPr/>
          <p:nvPr/>
        </p:nvGrpSpPr>
        <p:grpSpPr>
          <a:xfrm>
            <a:off x="4285488" y="2020762"/>
            <a:ext cx="3488672" cy="670783"/>
            <a:chOff x="4285488" y="2020762"/>
            <a:chExt cx="3488672" cy="670783"/>
          </a:xfrm>
        </p:grpSpPr>
        <p:sp>
          <p:nvSpPr>
            <p:cNvPr id="10" name="TextBox 9">
              <a:extLst>
                <a:ext uri="{FF2B5EF4-FFF2-40B4-BE49-F238E27FC236}">
                  <a16:creationId xmlns:a16="http://schemas.microsoft.com/office/drawing/2014/main" id="{92CB56C6-7A6E-42AE-8500-1CFD1F60F561}"/>
                </a:ext>
              </a:extLst>
            </p:cNvPr>
            <p:cNvSpPr txBox="1"/>
            <p:nvPr/>
          </p:nvSpPr>
          <p:spPr>
            <a:xfrm>
              <a:off x="4977904" y="2125322"/>
              <a:ext cx="2796256" cy="461665"/>
            </a:xfrm>
            <a:prstGeom prst="rect">
              <a:avLst/>
            </a:prstGeom>
            <a:noFill/>
          </p:spPr>
          <p:txBody>
            <a:bodyPr wrap="square" rtlCol="0">
              <a:spAutoFit/>
            </a:bodyPr>
            <a:lstStyle/>
            <a:p>
              <a:pPr defTabSz="1219170">
                <a:defRPr/>
              </a:pPr>
              <a:r>
                <a:rPr lang="en-US" sz="1200" dirty="0"/>
                <a:t>Include name, title, affiliation, and headshot</a:t>
              </a:r>
              <a:endParaRPr lang="en-US" sz="1200" dirty="0">
                <a:solidFill>
                  <a:srgbClr val="595454"/>
                </a:solidFill>
                <a:latin typeface="+mj-lt"/>
              </a:endParaRPr>
            </a:p>
          </p:txBody>
        </p:sp>
        <p:pic>
          <p:nvPicPr>
            <p:cNvPr id="11" name="Picture 10">
              <a:extLst>
                <a:ext uri="{FF2B5EF4-FFF2-40B4-BE49-F238E27FC236}">
                  <a16:creationId xmlns:a16="http://schemas.microsoft.com/office/drawing/2014/main" id="{1D8E7D9F-E2EE-4182-AAA1-35ECCD183481}"/>
                </a:ext>
              </a:extLst>
            </p:cNvPr>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4285488" y="2020762"/>
              <a:ext cx="560065" cy="670783"/>
            </a:xfrm>
            <a:prstGeom prst="rect">
              <a:avLst/>
            </a:prstGeom>
          </p:spPr>
        </p:pic>
      </p:grpSp>
      <p:grpSp>
        <p:nvGrpSpPr>
          <p:cNvPr id="13" name="Group 12">
            <a:extLst>
              <a:ext uri="{FF2B5EF4-FFF2-40B4-BE49-F238E27FC236}">
                <a16:creationId xmlns:a16="http://schemas.microsoft.com/office/drawing/2014/main" id="{5EB5FFF0-705D-48A8-BA2C-A5C764DE5B84}"/>
              </a:ext>
            </a:extLst>
          </p:cNvPr>
          <p:cNvGrpSpPr/>
          <p:nvPr/>
        </p:nvGrpSpPr>
        <p:grpSpPr>
          <a:xfrm>
            <a:off x="8384038" y="2020762"/>
            <a:ext cx="3488672" cy="670783"/>
            <a:chOff x="4285488" y="2020762"/>
            <a:chExt cx="3488672" cy="670783"/>
          </a:xfrm>
        </p:grpSpPr>
        <p:sp>
          <p:nvSpPr>
            <p:cNvPr id="14" name="TextBox 13">
              <a:extLst>
                <a:ext uri="{FF2B5EF4-FFF2-40B4-BE49-F238E27FC236}">
                  <a16:creationId xmlns:a16="http://schemas.microsoft.com/office/drawing/2014/main" id="{80FFA3BA-A321-4728-9D46-05CD5B29D16D}"/>
                </a:ext>
              </a:extLst>
            </p:cNvPr>
            <p:cNvSpPr txBox="1"/>
            <p:nvPr/>
          </p:nvSpPr>
          <p:spPr>
            <a:xfrm>
              <a:off x="4977904" y="2125322"/>
              <a:ext cx="2796256" cy="461665"/>
            </a:xfrm>
            <a:prstGeom prst="rect">
              <a:avLst/>
            </a:prstGeom>
            <a:noFill/>
          </p:spPr>
          <p:txBody>
            <a:bodyPr wrap="square" rtlCol="0">
              <a:spAutoFit/>
            </a:bodyPr>
            <a:lstStyle/>
            <a:p>
              <a:pPr defTabSz="1219170">
                <a:defRPr/>
              </a:pPr>
              <a:r>
                <a:rPr lang="en-US" sz="1200" dirty="0"/>
                <a:t>Include name, title, affiliation, and headshot</a:t>
              </a:r>
              <a:endParaRPr lang="en-US" sz="1200" dirty="0">
                <a:solidFill>
                  <a:srgbClr val="595454"/>
                </a:solidFill>
                <a:latin typeface="+mj-lt"/>
              </a:endParaRPr>
            </a:p>
          </p:txBody>
        </p:sp>
        <p:pic>
          <p:nvPicPr>
            <p:cNvPr id="15" name="Picture 14">
              <a:extLst>
                <a:ext uri="{FF2B5EF4-FFF2-40B4-BE49-F238E27FC236}">
                  <a16:creationId xmlns:a16="http://schemas.microsoft.com/office/drawing/2014/main" id="{D8954273-1B57-4BA9-AE46-D66A0AF0F3BB}"/>
                </a:ext>
              </a:extLst>
            </p:cNvPr>
            <p:cNvPicPr>
              <a:picLocks noChangeAspect="1"/>
            </p:cNvPicPr>
            <p:nvPr/>
          </p:nvPicPr>
          <p:blipFill>
            <a:blip r:embed="rId2" cstate="print">
              <a:lum bright="70000" contrast="-70000"/>
              <a:extLst>
                <a:ext uri="{28A0092B-C50C-407E-A947-70E740481C1C}">
                  <a14:useLocalDpi xmlns:a14="http://schemas.microsoft.com/office/drawing/2010/main" val="0"/>
                </a:ext>
              </a:extLst>
            </a:blip>
            <a:stretch>
              <a:fillRect/>
            </a:stretch>
          </p:blipFill>
          <p:spPr>
            <a:xfrm>
              <a:off x="4285488" y="2020762"/>
              <a:ext cx="560065" cy="670783"/>
            </a:xfrm>
            <a:prstGeom prst="rect">
              <a:avLst/>
            </a:prstGeom>
          </p:spPr>
        </p:pic>
      </p:grpSp>
    </p:spTree>
    <p:extLst>
      <p:ext uri="{BB962C8B-B14F-4D97-AF65-F5344CB8AC3E}">
        <p14:creationId xmlns:p14="http://schemas.microsoft.com/office/powerpoint/2010/main" val="1965651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18A9F-5E5E-484B-9E4B-7445BD5FA532}"/>
              </a:ext>
            </a:extLst>
          </p:cNvPr>
          <p:cNvSpPr>
            <a:spLocks noGrp="1"/>
          </p:cNvSpPr>
          <p:nvPr>
            <p:ph type="title"/>
          </p:nvPr>
        </p:nvSpPr>
        <p:spPr>
          <a:xfrm>
            <a:off x="365760" y="365760"/>
            <a:ext cx="11460480" cy="487073"/>
          </a:xfrm>
        </p:spPr>
        <p:txBody>
          <a:bodyPr/>
          <a:lstStyle/>
          <a:p>
            <a:r>
              <a:rPr lang="en-US"/>
              <a:t>Learner participation breakdown</a:t>
            </a:r>
          </a:p>
        </p:txBody>
      </p:sp>
      <p:graphicFrame>
        <p:nvGraphicFramePr>
          <p:cNvPr id="10" name="Content Placeholder 4" descr="Table">
            <a:extLst>
              <a:ext uri="{FF2B5EF4-FFF2-40B4-BE49-F238E27FC236}">
                <a16:creationId xmlns:a16="http://schemas.microsoft.com/office/drawing/2014/main" id="{33479BA9-7E0A-3742-8F86-2741E9ECB519}"/>
              </a:ext>
            </a:extLst>
          </p:cNvPr>
          <p:cNvGraphicFramePr>
            <a:graphicFrameLocks noGrp="1"/>
          </p:cNvGraphicFramePr>
          <p:nvPr>
            <p:ph sz="quarter" idx="13"/>
            <p:extLst>
              <p:ext uri="{D42A27DB-BD31-4B8C-83A1-F6EECF244321}">
                <p14:modId xmlns:p14="http://schemas.microsoft.com/office/powerpoint/2010/main" val="1183229704"/>
              </p:ext>
            </p:extLst>
          </p:nvPr>
        </p:nvGraphicFramePr>
        <p:xfrm>
          <a:off x="8205787" y="2096270"/>
          <a:ext cx="3619500" cy="3623235"/>
        </p:xfrm>
        <a:graphic>
          <a:graphicData uri="http://schemas.openxmlformats.org/drawingml/2006/table">
            <a:tbl>
              <a:tblPr firstRow="1" lastRow="1" bandRow="1">
                <a:tableStyleId>{7AFD8959-9B3F-4D47-BAAB-44C6AA61CEA2}</a:tableStyleId>
              </a:tblPr>
              <a:tblGrid>
                <a:gridCol w="1206500">
                  <a:extLst>
                    <a:ext uri="{9D8B030D-6E8A-4147-A177-3AD203B41FA5}">
                      <a16:colId xmlns:a16="http://schemas.microsoft.com/office/drawing/2014/main" val="20000"/>
                    </a:ext>
                  </a:extLst>
                </a:gridCol>
                <a:gridCol w="1206500">
                  <a:extLst>
                    <a:ext uri="{9D8B030D-6E8A-4147-A177-3AD203B41FA5}">
                      <a16:colId xmlns:a16="http://schemas.microsoft.com/office/drawing/2014/main" val="20001"/>
                    </a:ext>
                  </a:extLst>
                </a:gridCol>
                <a:gridCol w="1206500">
                  <a:extLst>
                    <a:ext uri="{9D8B030D-6E8A-4147-A177-3AD203B41FA5}">
                      <a16:colId xmlns:a16="http://schemas.microsoft.com/office/drawing/2014/main" val="20002"/>
                    </a:ext>
                  </a:extLst>
                </a:gridCol>
              </a:tblGrid>
              <a:tr h="329385">
                <a:tc>
                  <a:txBody>
                    <a:bodyPr/>
                    <a:lstStyle/>
                    <a:p>
                      <a:r>
                        <a:rPr lang="en-US" sz="1200" cap="none" baseline="0"/>
                        <a:t>Specialty</a:t>
                      </a:r>
                    </a:p>
                  </a:txBody>
                  <a:tcPr marT="0" marB="0" anchor="ctr"/>
                </a:tc>
                <a:tc>
                  <a:txBody>
                    <a:bodyPr/>
                    <a:lstStyle/>
                    <a:p>
                      <a:pPr algn="l"/>
                      <a:r>
                        <a:rPr lang="en-US" sz="1200" cap="none" baseline="0"/>
                        <a:t>%</a:t>
                      </a:r>
                    </a:p>
                  </a:txBody>
                  <a:tcPr marT="0" marB="0" anchor="ctr"/>
                </a:tc>
                <a:tc>
                  <a:txBody>
                    <a:bodyPr/>
                    <a:lstStyle/>
                    <a:p>
                      <a:pPr algn="l"/>
                      <a:r>
                        <a:rPr lang="en-US" sz="1200" cap="none" baseline="0"/>
                        <a:t>n Value</a:t>
                      </a:r>
                    </a:p>
                  </a:txBody>
                  <a:tcPr marT="0" marB="0" anchor="ctr"/>
                </a:tc>
                <a:extLst>
                  <a:ext uri="{0D108BD9-81ED-4DB2-BD59-A6C34878D82A}">
                    <a16:rowId xmlns:a16="http://schemas.microsoft.com/office/drawing/2014/main" val="10000"/>
                  </a:ext>
                </a:extLst>
              </a:tr>
              <a:tr h="329385">
                <a:tc>
                  <a:txBody>
                    <a:bodyPr/>
                    <a:lstStyle/>
                    <a:p>
                      <a:r>
                        <a:rPr lang="en-US" sz="1200"/>
                        <a:t>Row 1</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10001"/>
                  </a:ext>
                </a:extLst>
              </a:tr>
              <a:tr h="329385">
                <a:tc>
                  <a:txBody>
                    <a:bodyPr/>
                    <a:lstStyle/>
                    <a:p>
                      <a:r>
                        <a:rPr lang="en-US" sz="1200"/>
                        <a:t>Row 2</a:t>
                      </a:r>
                    </a:p>
                  </a:txBody>
                  <a:tcPr marT="0" marB="0" anchor="ctr">
                    <a:solidFill>
                      <a:schemeClr val="accent2"/>
                    </a:solidFill>
                  </a:tcPr>
                </a:tc>
                <a:tc>
                  <a:txBody>
                    <a:bodyPr/>
                    <a:lstStyle/>
                    <a:p>
                      <a:pPr algn="l"/>
                      <a:r>
                        <a:rPr lang="en-US" sz="1200"/>
                        <a:t>000</a:t>
                      </a:r>
                    </a:p>
                  </a:txBody>
                  <a:tcPr marT="0" marB="0" anchor="ctr">
                    <a:solidFill>
                      <a:schemeClr val="accent2"/>
                    </a:solidFill>
                  </a:tcPr>
                </a:tc>
                <a:tc>
                  <a:txBody>
                    <a:bodyPr/>
                    <a:lstStyle/>
                    <a:p>
                      <a:pPr algn="l"/>
                      <a:r>
                        <a:rPr lang="en-US" sz="1200"/>
                        <a:t>000</a:t>
                      </a:r>
                    </a:p>
                  </a:txBody>
                  <a:tcPr marT="0" marB="0" anchor="ctr">
                    <a:solidFill>
                      <a:schemeClr val="accent2"/>
                    </a:solidFill>
                  </a:tcPr>
                </a:tc>
                <a:extLst>
                  <a:ext uri="{0D108BD9-81ED-4DB2-BD59-A6C34878D82A}">
                    <a16:rowId xmlns:a16="http://schemas.microsoft.com/office/drawing/2014/main" val="10002"/>
                  </a:ext>
                </a:extLst>
              </a:tr>
              <a:tr h="329385">
                <a:tc>
                  <a:txBody>
                    <a:bodyPr/>
                    <a:lstStyle/>
                    <a:p>
                      <a:r>
                        <a:rPr lang="en-US" sz="1200"/>
                        <a:t>Row 3</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10003"/>
                  </a:ext>
                </a:extLst>
              </a:tr>
              <a:tr h="329385">
                <a:tc>
                  <a:txBody>
                    <a:bodyPr/>
                    <a:lstStyle/>
                    <a:p>
                      <a:r>
                        <a:rPr lang="en-US" sz="1200"/>
                        <a:t>Row 4</a:t>
                      </a:r>
                    </a:p>
                  </a:txBody>
                  <a:tcPr marT="0" marB="0" anchor="ctr">
                    <a:solidFill>
                      <a:schemeClr val="accent2"/>
                    </a:solidFill>
                  </a:tcPr>
                </a:tc>
                <a:tc>
                  <a:txBody>
                    <a:bodyPr/>
                    <a:lstStyle/>
                    <a:p>
                      <a:pPr algn="l"/>
                      <a:r>
                        <a:rPr lang="en-US" sz="1200"/>
                        <a:t>000</a:t>
                      </a:r>
                    </a:p>
                  </a:txBody>
                  <a:tcPr marT="0" marB="0" anchor="ctr">
                    <a:solidFill>
                      <a:schemeClr val="accent2"/>
                    </a:solidFill>
                  </a:tcPr>
                </a:tc>
                <a:tc>
                  <a:txBody>
                    <a:bodyPr/>
                    <a:lstStyle/>
                    <a:p>
                      <a:pPr algn="l"/>
                      <a:r>
                        <a:rPr lang="en-US" sz="1200"/>
                        <a:t>000</a:t>
                      </a:r>
                    </a:p>
                  </a:txBody>
                  <a:tcPr marT="0" marB="0" anchor="ctr">
                    <a:solidFill>
                      <a:schemeClr val="accent2"/>
                    </a:solidFill>
                  </a:tcPr>
                </a:tc>
                <a:extLst>
                  <a:ext uri="{0D108BD9-81ED-4DB2-BD59-A6C34878D82A}">
                    <a16:rowId xmlns:a16="http://schemas.microsoft.com/office/drawing/2014/main" val="10004"/>
                  </a:ext>
                </a:extLst>
              </a:tr>
              <a:tr h="329385">
                <a:tc>
                  <a:txBody>
                    <a:bodyPr/>
                    <a:lstStyle/>
                    <a:p>
                      <a:r>
                        <a:rPr lang="en-US" sz="1200"/>
                        <a:t>Row 5</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10005"/>
                  </a:ext>
                </a:extLst>
              </a:tr>
              <a:tr h="329385">
                <a:tc>
                  <a:txBody>
                    <a:bodyPr/>
                    <a:lstStyle/>
                    <a:p>
                      <a:r>
                        <a:rPr lang="en-US" sz="1200"/>
                        <a:t>Row 6</a:t>
                      </a:r>
                    </a:p>
                  </a:txBody>
                  <a:tcPr marT="0" marB="0" anchor="ctr">
                    <a:solidFill>
                      <a:schemeClr val="accent2"/>
                    </a:solidFill>
                  </a:tcPr>
                </a:tc>
                <a:tc>
                  <a:txBody>
                    <a:bodyPr/>
                    <a:lstStyle/>
                    <a:p>
                      <a:pPr algn="l"/>
                      <a:r>
                        <a:rPr lang="en-US" sz="1200"/>
                        <a:t>000</a:t>
                      </a:r>
                    </a:p>
                  </a:txBody>
                  <a:tcPr marT="0" marB="0" anchor="ctr">
                    <a:solidFill>
                      <a:schemeClr val="accent2"/>
                    </a:solidFill>
                  </a:tcPr>
                </a:tc>
                <a:tc>
                  <a:txBody>
                    <a:bodyPr/>
                    <a:lstStyle/>
                    <a:p>
                      <a:pPr algn="l"/>
                      <a:r>
                        <a:rPr lang="en-US" sz="1200"/>
                        <a:t>000</a:t>
                      </a:r>
                    </a:p>
                  </a:txBody>
                  <a:tcPr marT="0" marB="0" anchor="ctr">
                    <a:solidFill>
                      <a:schemeClr val="accent2"/>
                    </a:solidFill>
                  </a:tcPr>
                </a:tc>
                <a:extLst>
                  <a:ext uri="{0D108BD9-81ED-4DB2-BD59-A6C34878D82A}">
                    <a16:rowId xmlns:a16="http://schemas.microsoft.com/office/drawing/2014/main" val="3164867131"/>
                  </a:ext>
                </a:extLst>
              </a:tr>
              <a:tr h="329385">
                <a:tc>
                  <a:txBody>
                    <a:bodyPr/>
                    <a:lstStyle/>
                    <a:p>
                      <a:r>
                        <a:rPr lang="en-US" sz="1200"/>
                        <a:t>Row 7</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3791278334"/>
                  </a:ext>
                </a:extLst>
              </a:tr>
              <a:tr h="329385">
                <a:tc>
                  <a:txBody>
                    <a:bodyPr/>
                    <a:lstStyle/>
                    <a:p>
                      <a:r>
                        <a:rPr lang="en-US" sz="1200"/>
                        <a:t>Row 8</a:t>
                      </a:r>
                    </a:p>
                  </a:txBody>
                  <a:tcPr marT="0" marB="0" anchor="ctr">
                    <a:solidFill>
                      <a:schemeClr val="accent2"/>
                    </a:solidFill>
                  </a:tcPr>
                </a:tc>
                <a:tc>
                  <a:txBody>
                    <a:bodyPr/>
                    <a:lstStyle/>
                    <a:p>
                      <a:pPr algn="l"/>
                      <a:r>
                        <a:rPr lang="en-US" sz="1200"/>
                        <a:t>000</a:t>
                      </a:r>
                    </a:p>
                  </a:txBody>
                  <a:tcPr marT="0" marB="0" anchor="ctr">
                    <a:solidFill>
                      <a:schemeClr val="accent2"/>
                    </a:solidFill>
                  </a:tcPr>
                </a:tc>
                <a:tc>
                  <a:txBody>
                    <a:bodyPr/>
                    <a:lstStyle/>
                    <a:p>
                      <a:pPr algn="l"/>
                      <a:r>
                        <a:rPr lang="en-US" sz="1200"/>
                        <a:t>000</a:t>
                      </a:r>
                    </a:p>
                  </a:txBody>
                  <a:tcPr marT="0" marB="0" anchor="ctr">
                    <a:solidFill>
                      <a:schemeClr val="accent2"/>
                    </a:solidFill>
                  </a:tcPr>
                </a:tc>
                <a:extLst>
                  <a:ext uri="{0D108BD9-81ED-4DB2-BD59-A6C34878D82A}">
                    <a16:rowId xmlns:a16="http://schemas.microsoft.com/office/drawing/2014/main" val="2367401442"/>
                  </a:ext>
                </a:extLst>
              </a:tr>
              <a:tr h="329385">
                <a:tc>
                  <a:txBody>
                    <a:bodyPr/>
                    <a:lstStyle/>
                    <a:p>
                      <a:r>
                        <a:rPr lang="en-US" sz="1200"/>
                        <a:t>Row 9</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3855993651"/>
                  </a:ext>
                </a:extLst>
              </a:tr>
              <a:tr h="329385">
                <a:tc>
                  <a:txBody>
                    <a:bodyPr/>
                    <a:lstStyle/>
                    <a:p>
                      <a:r>
                        <a:rPr lang="en-US" sz="1200"/>
                        <a:t>Total</a:t>
                      </a:r>
                    </a:p>
                  </a:txBody>
                  <a:tcPr marT="0" marB="0" anchor="ctr"/>
                </a:tc>
                <a:tc>
                  <a:txBody>
                    <a:bodyPr/>
                    <a:lstStyle/>
                    <a:p>
                      <a:pPr algn="l"/>
                      <a:r>
                        <a:rPr lang="en-US" sz="1200"/>
                        <a:t>000</a:t>
                      </a:r>
                    </a:p>
                  </a:txBody>
                  <a:tcPr marT="0" marB="0" anchor="ctr"/>
                </a:tc>
                <a:tc>
                  <a:txBody>
                    <a:bodyPr/>
                    <a:lstStyle/>
                    <a:p>
                      <a:pPr algn="l"/>
                      <a:r>
                        <a:rPr lang="en-US" sz="1200"/>
                        <a:t>000</a:t>
                      </a:r>
                    </a:p>
                  </a:txBody>
                  <a:tcPr marT="0" marB="0" anchor="ctr"/>
                </a:tc>
                <a:extLst>
                  <a:ext uri="{0D108BD9-81ED-4DB2-BD59-A6C34878D82A}">
                    <a16:rowId xmlns:a16="http://schemas.microsoft.com/office/drawing/2014/main" val="10006"/>
                  </a:ext>
                </a:extLst>
              </a:tr>
            </a:tbl>
          </a:graphicData>
        </a:graphic>
      </p:graphicFrame>
      <p:sp>
        <p:nvSpPr>
          <p:cNvPr id="8" name="Slide Number Placeholder 5">
            <a:extLst>
              <a:ext uri="{FF2B5EF4-FFF2-40B4-BE49-F238E27FC236}">
                <a16:creationId xmlns:a16="http://schemas.microsoft.com/office/drawing/2014/main" id="{7BBE3172-D482-D74B-BAF8-34EA4F40C73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8DE5F1-E0F9-4CCA-92B7-7A6FC4DFEE14}" type="slidenum">
              <a:rPr kumimoji="0" lang="en-US" sz="1000" b="1" i="0" u="none" strike="noStrike" kern="1200" cap="none" spc="0" normalizeH="0" baseline="0" noProof="0" smtClean="0">
                <a:ln>
                  <a:noFill/>
                </a:ln>
                <a:solidFill>
                  <a:srgbClr val="595454"/>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000" b="1" i="0" u="none" strike="noStrike" kern="1200" cap="none" spc="0" normalizeH="0" baseline="0" noProof="0">
              <a:ln>
                <a:noFill/>
              </a:ln>
              <a:solidFill>
                <a:srgbClr val="595454"/>
              </a:solidFill>
              <a:effectLst/>
              <a:uLnTx/>
              <a:uFillTx/>
              <a:latin typeface="Trebuchet MS"/>
              <a:ea typeface="+mn-ea"/>
              <a:cs typeface="+mn-cs"/>
            </a:endParaRPr>
          </a:p>
        </p:txBody>
      </p:sp>
      <p:graphicFrame>
        <p:nvGraphicFramePr>
          <p:cNvPr id="7" name="Content Placeholder 3" descr="Chart">
            <a:extLst>
              <a:ext uri="{FF2B5EF4-FFF2-40B4-BE49-F238E27FC236}">
                <a16:creationId xmlns:a16="http://schemas.microsoft.com/office/drawing/2014/main" id="{EA99A4BA-48BF-4E47-9F51-0C395621D734}"/>
              </a:ext>
            </a:extLst>
          </p:cNvPr>
          <p:cNvGraphicFramePr>
            <a:graphicFrameLocks noGrp="1"/>
          </p:cNvGraphicFramePr>
          <p:nvPr>
            <p:ph sz="half" idx="1"/>
          </p:nvPr>
        </p:nvGraphicFramePr>
        <p:xfrm>
          <a:off x="4285456" y="1554163"/>
          <a:ext cx="3621088" cy="457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Table 16">
            <a:extLst>
              <a:ext uri="{FF2B5EF4-FFF2-40B4-BE49-F238E27FC236}">
                <a16:creationId xmlns:a16="http://schemas.microsoft.com/office/drawing/2014/main" id="{C53CC2D1-F3DA-40A9-805F-3A670AF31B77}"/>
              </a:ext>
            </a:extLst>
          </p:cNvPr>
          <p:cNvGraphicFramePr>
            <a:graphicFrameLocks noGrp="1"/>
          </p:cNvGraphicFramePr>
          <p:nvPr>
            <p:ph sz="half" idx="2"/>
          </p:nvPr>
        </p:nvGraphicFramePr>
        <p:xfrm>
          <a:off x="365760" y="1554163"/>
          <a:ext cx="3619500" cy="3226526"/>
        </p:xfrm>
        <a:graphic>
          <a:graphicData uri="http://schemas.openxmlformats.org/drawingml/2006/table">
            <a:tbl>
              <a:tblPr firstRow="1" bandRow="1">
                <a:tableStyleId>{7AFD8959-9B3F-4D47-BAAB-44C6AA61CEA2}</a:tableStyleId>
              </a:tblPr>
              <a:tblGrid>
                <a:gridCol w="1809750">
                  <a:extLst>
                    <a:ext uri="{9D8B030D-6E8A-4147-A177-3AD203B41FA5}">
                      <a16:colId xmlns:a16="http://schemas.microsoft.com/office/drawing/2014/main" val="1829295653"/>
                    </a:ext>
                  </a:extLst>
                </a:gridCol>
                <a:gridCol w="1809750">
                  <a:extLst>
                    <a:ext uri="{9D8B030D-6E8A-4147-A177-3AD203B41FA5}">
                      <a16:colId xmlns:a16="http://schemas.microsoft.com/office/drawing/2014/main" val="2879685372"/>
                    </a:ext>
                  </a:extLst>
                </a:gridCol>
              </a:tblGrid>
              <a:tr h="370840">
                <a:tc grid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chemeClr val="bg1"/>
                          </a:solidFill>
                          <a:effectLst/>
                          <a:uLnTx/>
                          <a:uFillTx/>
                          <a:latin typeface="+mn-lt"/>
                          <a:ea typeface="+mn-ea"/>
                          <a:cs typeface="Arial"/>
                        </a:rPr>
                        <a:t>Anticipated Learners as per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chemeClr val="bg1"/>
                          </a:solidFill>
                          <a:effectLst/>
                          <a:uLnTx/>
                          <a:uFillTx/>
                          <a:latin typeface="+mn-lt"/>
                          <a:ea typeface="+mn-ea"/>
                          <a:cs typeface="Arial"/>
                        </a:rPr>
                        <a:t>proposal vs Actual Learners</a:t>
                      </a:r>
                    </a:p>
                  </a:txBody>
                  <a:tcPr>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4049867782"/>
                  </a:ext>
                </a:extLst>
              </a:tr>
              <a:tr h="370840">
                <a:tc>
                  <a:txBody>
                    <a:bodyPr/>
                    <a:lstStyle/>
                    <a:p>
                      <a:pPr algn="ctr" fontAlgn="b"/>
                      <a:r>
                        <a:rPr lang="en-US" sz="1800" b="1" i="0" u="none" strike="noStrike">
                          <a:solidFill>
                            <a:srgbClr val="595454"/>
                          </a:solidFill>
                          <a:effectLst/>
                          <a:latin typeface="Calibri"/>
                        </a:rPr>
                        <a:t>Anticipated Learners</a:t>
                      </a: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800" b="1" i="0" u="none" strike="noStrike">
                          <a:solidFill>
                            <a:srgbClr val="595454"/>
                          </a:solidFill>
                          <a:effectLst/>
                          <a:latin typeface="Calibri"/>
                        </a:rPr>
                        <a:t>Actual Learners</a:t>
                      </a: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55414200"/>
                  </a:ext>
                </a:extLst>
              </a:tr>
              <a:tr h="370840">
                <a:tc>
                  <a:txBody>
                    <a:bodyPr/>
                    <a:lstStyle/>
                    <a:p>
                      <a:pPr marL="0" marR="0" lvl="0" indent="0" algn="ctr" rtl="0" eaLnBrk="1" fontAlgn="b" latinLnBrk="0" hangingPunct="1">
                        <a:lnSpc>
                          <a:spcPct val="100000"/>
                        </a:lnSpc>
                        <a:spcBef>
                          <a:spcPts val="0"/>
                        </a:spcBef>
                        <a:spcAft>
                          <a:spcPts val="0"/>
                        </a:spcAft>
                        <a:buFontTx/>
                        <a:buNone/>
                      </a:pPr>
                      <a:r>
                        <a:rPr lang="en-US" sz="1800" b="1" i="0" u="none" strike="noStrike">
                          <a:solidFill>
                            <a:srgbClr val="595454"/>
                          </a:solidFill>
                          <a:effectLst/>
                          <a:latin typeface="Calibri"/>
                        </a:rPr>
                        <a:t>% (n=)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a:lnSpc>
                          <a:spcPct val="100000"/>
                        </a:lnSpc>
                        <a:spcBef>
                          <a:spcPts val="0"/>
                        </a:spcBef>
                        <a:spcAft>
                          <a:spcPts val="0"/>
                        </a:spcAft>
                        <a:buNone/>
                      </a:pPr>
                      <a:r>
                        <a:rPr lang="en-US" sz="1800" b="1" i="0" u="none" strike="noStrike" kern="1200" noProof="0">
                          <a:solidFill>
                            <a:srgbClr val="595454"/>
                          </a:solidFill>
                          <a:effectLst/>
                          <a:latin typeface="Calibri"/>
                          <a:ea typeface="+mn-ea"/>
                          <a:cs typeface="+mn-cs"/>
                        </a:rPr>
                        <a:t>% (n=)</a:t>
                      </a:r>
                      <a:endParaRPr lang="en-US" sz="1800" b="1" i="0" u="none" strike="noStrike" kern="1200">
                        <a:solidFill>
                          <a:srgbClr val="595454"/>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2038357"/>
                  </a:ext>
                </a:extLst>
              </a:tr>
              <a:tr h="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1200" cap="none" spc="0" normalizeH="0" baseline="0" noProof="0">
                        <a:ln>
                          <a:noFill/>
                        </a:ln>
                        <a:solidFill>
                          <a:srgbClr val="595454"/>
                        </a:solidFill>
                        <a:effectLst/>
                        <a:uLnTx/>
                        <a:uFillTx/>
                        <a:latin typeface="+mn-lt"/>
                        <a:ea typeface="+mn-ea"/>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1200" cap="none" spc="0" normalizeH="0" baseline="0" noProof="0">
                        <a:ln>
                          <a:noFill/>
                        </a:ln>
                        <a:solidFill>
                          <a:srgbClr val="595454"/>
                        </a:solidFill>
                        <a:effectLst/>
                        <a:uLnTx/>
                        <a:uFillTx/>
                        <a:latin typeface="+mn-lt"/>
                        <a:ea typeface="+mn-ea"/>
                        <a:cs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600" b="1" i="0" u="none" strike="noStrike" kern="1200" cap="none" spc="0" normalizeH="0" baseline="0" noProof="0">
                        <a:ln>
                          <a:noFill/>
                        </a:ln>
                        <a:solidFill>
                          <a:srgbClr val="595454"/>
                        </a:solidFill>
                        <a:effectLst/>
                        <a:uLnTx/>
                        <a:uFillTx/>
                        <a:latin typeface="+mn-lt"/>
                        <a:ea typeface="+mn-ea"/>
                        <a:cs typeface="Arial"/>
                      </a:endParaRPr>
                    </a:p>
                  </a:txBody>
                  <a:tcPr>
                    <a:lnT w="12700" cap="flat" cmpd="sng" algn="ctr">
                      <a:solidFill>
                        <a:schemeClr val="tx1"/>
                      </a:solidFill>
                      <a:prstDash val="solid"/>
                      <a:round/>
                      <a:headEnd type="none" w="med" len="med"/>
                      <a:tailEnd type="none" w="med" len="med"/>
                    </a:lnT>
                  </a:tcPr>
                </a:tc>
                <a:tc hMerge="1">
                  <a:txBody>
                    <a:bodyPr/>
                    <a:lstStyle/>
                    <a:p>
                      <a:endParaRPr lang="en-US"/>
                    </a:p>
                  </a:txBody>
                  <a:tcPr/>
                </a:tc>
                <a:extLst>
                  <a:ext uri="{0D108BD9-81ED-4DB2-BD59-A6C34878D82A}">
                    <a16:rowId xmlns:a16="http://schemas.microsoft.com/office/drawing/2014/main" val="2276155624"/>
                  </a:ext>
                </a:extLst>
              </a:tr>
              <a:tr h="370840">
                <a:tc gridSpan="2">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rgbClr val="595454"/>
                          </a:solidFill>
                          <a:effectLst/>
                          <a:uLnTx/>
                          <a:uFillTx/>
                          <a:latin typeface="+mn-lt"/>
                          <a:ea typeface="+mn-ea"/>
                          <a:cs typeface="Arial"/>
                        </a:rPr>
                        <a:t>Academic vs Community</a:t>
                      </a:r>
                      <a:endParaRPr kumimoji="0" lang="en-US" sz="2000" b="1" i="0" u="none" strike="noStrike" kern="1200" cap="none" spc="0" normalizeH="0" baseline="0">
                        <a:ln>
                          <a:noFill/>
                        </a:ln>
                        <a:solidFill>
                          <a:srgbClr val="595454"/>
                        </a:solidFill>
                        <a:effectLst/>
                        <a:uLnTx/>
                        <a:uFillTx/>
                        <a:latin typeface="+mn-lt"/>
                        <a:ea typeface="+mn-ea"/>
                        <a:cs typeface="Arial"/>
                      </a:endParaRPr>
                    </a:p>
                  </a:txBody>
                  <a:tcPr marL="5443" marR="5443" marT="5443" marB="0" anchor="ctr">
                    <a:lnB w="12700" cap="flat" cmpd="sng" algn="ctr">
                      <a:solidFill>
                        <a:schemeClr val="tx1"/>
                      </a:solidFill>
                      <a:prstDash val="solid"/>
                      <a:round/>
                      <a:headEnd type="none" w="med" len="med"/>
                      <a:tailEnd type="none" w="med" len="med"/>
                    </a:lnB>
                  </a:tcPr>
                </a:tc>
                <a:tc hMerge="1">
                  <a:txBody>
                    <a:bodyPr/>
                    <a:lstStyle/>
                    <a:p>
                      <a:endParaRPr lang="en-US"/>
                    </a:p>
                  </a:txBody>
                  <a:tcPr marL="5443" marR="5443" marT="5443" marB="0" anchor="ctr"/>
                </a:tc>
                <a:extLst>
                  <a:ext uri="{0D108BD9-81ED-4DB2-BD59-A6C34878D82A}">
                    <a16:rowId xmlns:a16="http://schemas.microsoft.com/office/drawing/2014/main" val="2920566437"/>
                  </a:ext>
                </a:extLst>
              </a:tr>
              <a:tr h="370840">
                <a:tc>
                  <a:txBody>
                    <a:bodyPr/>
                    <a:lstStyle/>
                    <a:p>
                      <a:pPr algn="ctr" fontAlgn="b"/>
                      <a:r>
                        <a:rPr lang="en-US" sz="1600" b="1" i="0" u="none" strike="noStrike">
                          <a:solidFill>
                            <a:srgbClr val="595454"/>
                          </a:solidFill>
                          <a:effectLst/>
                          <a:latin typeface="+mn-lt"/>
                        </a:rPr>
                        <a:t>HCPs in Academic</a:t>
                      </a:r>
                      <a:r>
                        <a:rPr lang="en-US" sz="1600" b="1" i="0" u="none" strike="noStrike" baseline="0">
                          <a:solidFill>
                            <a:srgbClr val="595454"/>
                          </a:solidFill>
                          <a:effectLst/>
                          <a:latin typeface="+mn-lt"/>
                        </a:rPr>
                        <a:t> Setting</a:t>
                      </a:r>
                      <a:endParaRPr lang="en-US" sz="1600" b="1" i="0" u="none" strike="noStrike">
                        <a:solidFill>
                          <a:srgbClr val="595454"/>
                        </a:solidFill>
                        <a:effectLst/>
                        <a:latin typeface="+mn-lt"/>
                      </a:endParaRP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600" b="1" i="0" u="none" strike="noStrike">
                          <a:solidFill>
                            <a:srgbClr val="595454"/>
                          </a:solidFill>
                          <a:effectLst/>
                          <a:latin typeface="Calibri"/>
                        </a:rPr>
                        <a:t>HCPs in Community Setting</a:t>
                      </a:r>
                    </a:p>
                  </a:txBody>
                  <a:tcPr marL="5443" marR="5443" marT="5443"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8329227"/>
                  </a:ext>
                </a:extLst>
              </a:tr>
              <a:tr h="370840">
                <a:tc>
                  <a:txBody>
                    <a:bodyPr/>
                    <a:lstStyle/>
                    <a:p>
                      <a:pPr marL="0" marR="0" lvl="0" indent="0" algn="ctr" rtl="0" eaLnBrk="1" fontAlgn="b" latinLnBrk="0" hangingPunct="1">
                        <a:lnSpc>
                          <a:spcPct val="100000"/>
                        </a:lnSpc>
                        <a:spcBef>
                          <a:spcPts val="0"/>
                        </a:spcBef>
                        <a:spcAft>
                          <a:spcPts val="0"/>
                        </a:spcAft>
                        <a:buFontTx/>
                        <a:buNone/>
                      </a:pPr>
                      <a:r>
                        <a:rPr lang="en-US" sz="1800" b="1" i="0" u="none" strike="noStrike">
                          <a:solidFill>
                            <a:srgbClr val="595454"/>
                          </a:solidFill>
                          <a:effectLst/>
                          <a:latin typeface="Calibri"/>
                        </a:rPr>
                        <a:t>% (n=)</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b="1" i="0" u="none" strike="noStrike" kern="1200" noProof="0">
                          <a:solidFill>
                            <a:srgbClr val="595454"/>
                          </a:solidFill>
                          <a:effectLst/>
                          <a:latin typeface="Calibri"/>
                          <a:ea typeface="+mn-ea"/>
                          <a:cs typeface="+mn-cs"/>
                        </a:rPr>
                        <a:t>% (n=)</a:t>
                      </a:r>
                      <a:endParaRPr lang="en-US" sz="1800" b="1" i="0" u="none" strike="noStrike" kern="1200">
                        <a:solidFill>
                          <a:srgbClr val="595454"/>
                        </a:solidFill>
                        <a:effectLst/>
                        <a:latin typeface="Calibri"/>
                        <a:ea typeface="+mn-ea"/>
                        <a:cs typeface="+mn-cs"/>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11844682"/>
                  </a:ext>
                </a:extLst>
              </a:tr>
            </a:tbl>
          </a:graphicData>
        </a:graphic>
      </p:graphicFrame>
      <p:sp>
        <p:nvSpPr>
          <p:cNvPr id="3" name="Footer Placeholder 9">
            <a:extLst>
              <a:ext uri="{FF2B5EF4-FFF2-40B4-BE49-F238E27FC236}">
                <a16:creationId xmlns:a16="http://schemas.microsoft.com/office/drawing/2014/main" id="{1971200A-9EB1-4060-8425-0B5B6C391F2B}"/>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
        <p:nvSpPr>
          <p:cNvPr id="4" name="TextBox 3">
            <a:extLst>
              <a:ext uri="{FF2B5EF4-FFF2-40B4-BE49-F238E27FC236}">
                <a16:creationId xmlns:a16="http://schemas.microsoft.com/office/drawing/2014/main" id="{040A0EC7-1C72-4222-8302-648713AB4B1C}"/>
              </a:ext>
            </a:extLst>
          </p:cNvPr>
          <p:cNvSpPr txBox="1"/>
          <p:nvPr/>
        </p:nvSpPr>
        <p:spPr>
          <a:xfrm>
            <a:off x="8205787" y="1775059"/>
            <a:ext cx="3619500" cy="295564"/>
          </a:xfrm>
          <a:prstGeom prst="rect">
            <a:avLst/>
          </a:prstGeom>
          <a:noFill/>
        </p:spPr>
        <p:txBody>
          <a:bodyPr wrap="square" lIns="0" tIns="0" rIns="0" bIns="0" rtlCol="0">
            <a:noAutofit/>
          </a:bodyPr>
          <a:lstStyle/>
          <a:p>
            <a:pPr algn="ctr">
              <a:lnSpc>
                <a:spcPct val="100000"/>
              </a:lnSpc>
              <a:spcBef>
                <a:spcPts val="1200"/>
              </a:spcBef>
              <a:buSzPct val="100000"/>
            </a:pPr>
            <a:r>
              <a:rPr lang="en-US" sz="1600" b="1"/>
              <a:t>Breakdown by Specialty </a:t>
            </a:r>
          </a:p>
        </p:txBody>
      </p:sp>
      <p:sp>
        <p:nvSpPr>
          <p:cNvPr id="9" name="Rectangular Callout 11">
            <a:extLst>
              <a:ext uri="{FF2B5EF4-FFF2-40B4-BE49-F238E27FC236}">
                <a16:creationId xmlns:a16="http://schemas.microsoft.com/office/drawing/2014/main" id="{098002E1-D349-43CA-A23E-1AC2D792D851}"/>
              </a:ext>
            </a:extLst>
          </p:cNvPr>
          <p:cNvSpPr/>
          <p:nvPr/>
        </p:nvSpPr>
        <p:spPr>
          <a:xfrm>
            <a:off x="6857999" y="309120"/>
            <a:ext cx="1649403" cy="1142917"/>
          </a:xfrm>
          <a:prstGeom prst="wedgeRectCallout">
            <a:avLst>
              <a:gd name="adj1" fmla="val -30904"/>
              <a:gd name="adj2" fmla="val 49403"/>
            </a:avLst>
          </a:prstGeom>
          <a:solidFill>
            <a:schemeClr val="bg1"/>
          </a:solidFill>
          <a:ln w="19050">
            <a:solidFill>
              <a:schemeClr val="accent6"/>
            </a:solidFill>
          </a:ln>
          <a:effectLst/>
        </p:spPr>
        <p:txBody>
          <a:bodyPr lIns="182880" tIns="91440" rIns="182880" bIns="9144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kern="0" dirty="0">
                <a:solidFill>
                  <a:srgbClr val="595454"/>
                </a:solidFill>
                <a:latin typeface="Trebuchet MS"/>
              </a:rPr>
              <a:t>Always Define “OTHER”</a:t>
            </a:r>
            <a:endParaRPr kumimoji="0" lang="en-US" sz="2400" b="0" i="0" u="none" strike="noStrike" kern="0" cap="none" spc="0" normalizeH="0" baseline="0" noProof="0" dirty="0">
              <a:ln>
                <a:noFill/>
              </a:ln>
              <a:solidFill>
                <a:srgbClr val="595454"/>
              </a:solidFill>
              <a:effectLst/>
              <a:uLnTx/>
              <a:uFillTx/>
              <a:latin typeface="Trebuchet MS"/>
              <a:ea typeface="+mn-ea"/>
              <a:cs typeface="+mn-cs"/>
            </a:endParaRPr>
          </a:p>
        </p:txBody>
      </p:sp>
      <p:sp>
        <p:nvSpPr>
          <p:cNvPr id="11" name="Rectangle 10">
            <a:extLst>
              <a:ext uri="{FF2B5EF4-FFF2-40B4-BE49-F238E27FC236}">
                <a16:creationId xmlns:a16="http://schemas.microsoft.com/office/drawing/2014/main" id="{62A3021F-0F7E-4D80-B5EE-05DF03AD762B}"/>
              </a:ext>
            </a:extLst>
          </p:cNvPr>
          <p:cNvSpPr/>
          <p:nvPr/>
        </p:nvSpPr>
        <p:spPr>
          <a:xfrm>
            <a:off x="8657976" y="200025"/>
            <a:ext cx="3317885" cy="1365723"/>
          </a:xfrm>
          <a:prstGeom prst="rect">
            <a:avLst/>
          </a:prstGeom>
          <a:solidFill>
            <a:schemeClr val="accent6"/>
          </a:solidFill>
          <a:ln>
            <a:noFill/>
          </a:ln>
        </p:spPr>
        <p:style>
          <a:lnRef idx="0">
            <a:schemeClr val="accent1"/>
          </a:lnRef>
          <a:fillRef idx="1">
            <a:schemeClr val="accent1"/>
          </a:fillRef>
          <a:effectRef idx="0">
            <a:srgbClr val="000000"/>
          </a:effectRef>
          <a:fontRef idx="minor">
            <a:schemeClr val="lt1"/>
          </a:fontRef>
        </p:style>
        <p:txBody>
          <a:bodyPr rtlCol="0" anchor="ctr"/>
          <a:lstStyle/>
          <a:p>
            <a:pPr algn="ctr"/>
            <a:r>
              <a:rPr lang="en-US" sz="1400" dirty="0">
                <a:solidFill>
                  <a:srgbClr val="595454"/>
                </a:solidFill>
                <a:effectLst/>
                <a:latin typeface="+mj-lt"/>
              </a:rPr>
              <a:t>In addition to providing the information in the PowerPoint deck, please also input requested information into the </a:t>
            </a:r>
            <a:r>
              <a:rPr lang="en-US" sz="1400" dirty="0" err="1">
                <a:solidFill>
                  <a:srgbClr val="595454"/>
                </a:solidFill>
                <a:effectLst/>
                <a:latin typeface="+mj-lt"/>
              </a:rPr>
              <a:t>CyberGrants</a:t>
            </a:r>
            <a:r>
              <a:rPr lang="en-US" sz="1400" dirty="0">
                <a:solidFill>
                  <a:srgbClr val="595454"/>
                </a:solidFill>
                <a:effectLst/>
                <a:latin typeface="+mj-lt"/>
              </a:rPr>
              <a:t> outcomes module.</a:t>
            </a:r>
          </a:p>
        </p:txBody>
      </p:sp>
    </p:spTree>
    <p:extLst>
      <p:ext uri="{BB962C8B-B14F-4D97-AF65-F5344CB8AC3E}">
        <p14:creationId xmlns:p14="http://schemas.microsoft.com/office/powerpoint/2010/main" val="41116708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9B4634B9-411D-B247-9169-B33DB1B69D84}"/>
              </a:ext>
            </a:extLst>
          </p:cNvPr>
          <p:cNvCxnSpPr>
            <a:cxnSpLocks/>
          </p:cNvCxnSpPr>
          <p:nvPr/>
        </p:nvCxnSpPr>
        <p:spPr>
          <a:xfrm flipV="1">
            <a:off x="3454400" y="2142310"/>
            <a:ext cx="5558971" cy="157545"/>
          </a:xfrm>
          <a:prstGeom prst="line">
            <a:avLst/>
          </a:prstGeom>
          <a:ln w="28575" cap="rnd">
            <a:solidFill>
              <a:schemeClr val="accent4"/>
            </a:solidFill>
            <a:prstDash val="lgDash"/>
          </a:ln>
        </p:spPr>
        <p:style>
          <a:lnRef idx="1">
            <a:srgbClr val="BE2BBB"/>
          </a:lnRef>
          <a:fillRef idx="0">
            <a:schemeClr val="accent1"/>
          </a:fillRef>
          <a:effectRef idx="0">
            <a:srgbClr val="000000"/>
          </a:effectRef>
          <a:fontRef idx="minor">
            <a:schemeClr val="lt1"/>
          </a:fontRef>
        </p:style>
      </p:cxnSp>
      <p:cxnSp>
        <p:nvCxnSpPr>
          <p:cNvPr id="10" name="Straight Connector 9">
            <a:extLst>
              <a:ext uri="{FF2B5EF4-FFF2-40B4-BE49-F238E27FC236}">
                <a16:creationId xmlns:a16="http://schemas.microsoft.com/office/drawing/2014/main" id="{F43059B7-444E-D142-80B9-2191D3903292}"/>
              </a:ext>
            </a:extLst>
          </p:cNvPr>
          <p:cNvCxnSpPr>
            <a:cxnSpLocks/>
          </p:cNvCxnSpPr>
          <p:nvPr/>
        </p:nvCxnSpPr>
        <p:spPr>
          <a:xfrm>
            <a:off x="3454400" y="5303837"/>
            <a:ext cx="5558971" cy="221752"/>
          </a:xfrm>
          <a:prstGeom prst="line">
            <a:avLst/>
          </a:prstGeom>
          <a:ln w="28575" cap="rnd">
            <a:solidFill>
              <a:schemeClr val="accent4"/>
            </a:solidFill>
            <a:prstDash val="lgDash"/>
          </a:ln>
        </p:spPr>
        <p:style>
          <a:lnRef idx="1">
            <a:srgbClr val="BE2BBB"/>
          </a:lnRef>
          <a:fillRef idx="0">
            <a:schemeClr val="accent1"/>
          </a:fillRef>
          <a:effectRef idx="0">
            <a:srgbClr val="000000"/>
          </a:effectRef>
          <a:fontRef idx="minor">
            <a:schemeClr val="lt1"/>
          </a:fontRef>
        </p:style>
      </p:cxnSp>
      <p:sp>
        <p:nvSpPr>
          <p:cNvPr id="3" name="Slide Number Placeholder 2">
            <a:extLst>
              <a:ext uri="{FF2B5EF4-FFF2-40B4-BE49-F238E27FC236}">
                <a16:creationId xmlns:a16="http://schemas.microsoft.com/office/drawing/2014/main" id="{96C61913-2EC8-664F-8031-6797E6BC6DEA}"/>
              </a:ext>
            </a:extLst>
          </p:cNvPr>
          <p:cNvSpPr>
            <a:spLocks noGrp="1"/>
          </p:cNvSpPr>
          <p:nvPr>
            <p:ph type="sldNum" sz="quarter" idx="12"/>
          </p:nvPr>
        </p:nvSpPr>
        <p:spPr/>
        <p:txBody>
          <a:bodyPr/>
          <a:lstStyle/>
          <a:p>
            <a:fld id="{B58DE5F1-E0F9-4CCA-92B7-7A6FC4DFEE14}" type="slidenum">
              <a:rPr lang="en-US" smtClean="0"/>
              <a:t>7</a:t>
            </a:fld>
            <a:endParaRPr lang="en-US"/>
          </a:p>
        </p:txBody>
      </p:sp>
      <p:graphicFrame>
        <p:nvGraphicFramePr>
          <p:cNvPr id="4" name="Content Placeholder 3" descr="Chart">
            <a:extLst>
              <a:ext uri="{FF2B5EF4-FFF2-40B4-BE49-F238E27FC236}">
                <a16:creationId xmlns:a16="http://schemas.microsoft.com/office/drawing/2014/main" id="{3C94D632-58FD-7147-A56C-FBB5DC680CDB}"/>
              </a:ext>
            </a:extLst>
          </p:cNvPr>
          <p:cNvGraphicFramePr>
            <a:graphicFrameLocks/>
          </p:cNvGraphicFramePr>
          <p:nvPr>
            <p:extLst>
              <p:ext uri="{D42A27DB-BD31-4B8C-83A1-F6EECF244321}">
                <p14:modId xmlns:p14="http://schemas.microsoft.com/office/powerpoint/2010/main" val="1279857191"/>
              </p:ext>
            </p:extLst>
          </p:nvPr>
        </p:nvGraphicFramePr>
        <p:xfrm>
          <a:off x="259644" y="1554163"/>
          <a:ext cx="4991623" cy="457358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3" descr="Chart">
            <a:extLst>
              <a:ext uri="{FF2B5EF4-FFF2-40B4-BE49-F238E27FC236}">
                <a16:creationId xmlns:a16="http://schemas.microsoft.com/office/drawing/2014/main" id="{B3E0B451-E8D8-CF40-B562-0C05D6422C7F}"/>
              </a:ext>
            </a:extLst>
          </p:cNvPr>
          <p:cNvGraphicFramePr>
            <a:graphicFrameLocks/>
          </p:cNvGraphicFramePr>
          <p:nvPr>
            <p:extLst>
              <p:ext uri="{D42A27DB-BD31-4B8C-83A1-F6EECF244321}">
                <p14:modId xmlns:p14="http://schemas.microsoft.com/office/powerpoint/2010/main" val="3897133859"/>
              </p:ext>
            </p:extLst>
          </p:nvPr>
        </p:nvGraphicFramePr>
        <p:xfrm>
          <a:off x="6574973" y="1554163"/>
          <a:ext cx="5251267" cy="4573587"/>
        </p:xfrm>
        <a:graphic>
          <a:graphicData uri="http://schemas.openxmlformats.org/drawingml/2006/chart">
            <c:chart xmlns:c="http://schemas.openxmlformats.org/drawingml/2006/chart" xmlns:r="http://schemas.openxmlformats.org/officeDocument/2006/relationships" r:id="rId4"/>
          </a:graphicData>
        </a:graphic>
      </p:graphicFrame>
      <p:sp>
        <p:nvSpPr>
          <p:cNvPr id="11" name="Footer Placeholder 9">
            <a:extLst>
              <a:ext uri="{FF2B5EF4-FFF2-40B4-BE49-F238E27FC236}">
                <a16:creationId xmlns:a16="http://schemas.microsoft.com/office/drawing/2014/main" id="{A70D08ED-CB16-4513-A83A-213FEDAD8D8F}"/>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
        <p:nvSpPr>
          <p:cNvPr id="16" name="Rectangular Callout 11">
            <a:extLst>
              <a:ext uri="{FF2B5EF4-FFF2-40B4-BE49-F238E27FC236}">
                <a16:creationId xmlns:a16="http://schemas.microsoft.com/office/drawing/2014/main" id="{2C75C0B5-2868-4F1D-8325-A215A6FCEFCD}"/>
              </a:ext>
            </a:extLst>
          </p:cNvPr>
          <p:cNvSpPr/>
          <p:nvPr/>
        </p:nvSpPr>
        <p:spPr>
          <a:xfrm>
            <a:off x="9282256" y="306513"/>
            <a:ext cx="2383964" cy="731225"/>
          </a:xfrm>
          <a:prstGeom prst="wedgeRectCallout">
            <a:avLst>
              <a:gd name="adj1" fmla="val -30904"/>
              <a:gd name="adj2" fmla="val 49403"/>
            </a:avLst>
          </a:prstGeom>
          <a:solidFill>
            <a:schemeClr val="accent6"/>
          </a:solidFill>
          <a:ln w="19050">
            <a:solidFill>
              <a:schemeClr val="accent6"/>
            </a:solidFill>
          </a:ln>
          <a:effectLst/>
        </p:spPr>
        <p:txBody>
          <a:bodyPr lIns="182880" tIns="91440" rIns="182880" bIns="9144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400" kern="0">
                <a:solidFill>
                  <a:srgbClr val="595454"/>
                </a:solidFill>
                <a:latin typeface="Trebuchet MS"/>
              </a:rPr>
              <a:t>Always Define “OTHER”</a:t>
            </a:r>
            <a:endParaRPr kumimoji="0" lang="en-US" sz="2400" b="0" i="0" u="none" strike="noStrike" kern="0" cap="none" spc="0" normalizeH="0" baseline="0" noProof="0">
              <a:ln>
                <a:noFill/>
              </a:ln>
              <a:solidFill>
                <a:srgbClr val="595454"/>
              </a:solidFill>
              <a:effectLst/>
              <a:uLnTx/>
              <a:uFillTx/>
              <a:latin typeface="Trebuchet MS"/>
              <a:ea typeface="+mn-ea"/>
              <a:cs typeface="+mn-cs"/>
            </a:endParaRPr>
          </a:p>
        </p:txBody>
      </p:sp>
      <p:sp>
        <p:nvSpPr>
          <p:cNvPr id="12" name="Title 1">
            <a:extLst>
              <a:ext uri="{FF2B5EF4-FFF2-40B4-BE49-F238E27FC236}">
                <a16:creationId xmlns:a16="http://schemas.microsoft.com/office/drawing/2014/main" id="{D5305025-24FF-4014-8BB3-E3F8E0961B16}"/>
              </a:ext>
            </a:extLst>
          </p:cNvPr>
          <p:cNvSpPr txBox="1">
            <a:spLocks/>
          </p:cNvSpPr>
          <p:nvPr/>
        </p:nvSpPr>
        <p:spPr>
          <a:xfrm>
            <a:off x="365760" y="365760"/>
            <a:ext cx="11460480" cy="487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stStyle>
          <a:p>
            <a:r>
              <a:rPr lang="en-US"/>
              <a:t>Further breakdown learners by specialty</a:t>
            </a:r>
          </a:p>
        </p:txBody>
      </p:sp>
    </p:spTree>
    <p:extLst>
      <p:ext uri="{BB962C8B-B14F-4D97-AF65-F5344CB8AC3E}">
        <p14:creationId xmlns:p14="http://schemas.microsoft.com/office/powerpoint/2010/main" val="328853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822F9A3F-3BD2-469A-A22E-9AAE08C48795}"/>
              </a:ext>
            </a:extLst>
          </p:cNvPr>
          <p:cNvSpPr>
            <a:spLocks noGrp="1"/>
          </p:cNvSpPr>
          <p:nvPr>
            <p:ph type="sldNum" sz="quarter" idx="12"/>
          </p:nvPr>
        </p:nvSpPr>
        <p:spPr/>
        <p:txBody>
          <a:bodyPr/>
          <a:lstStyle/>
          <a:p>
            <a:fld id="{B58DE5F1-E0F9-4CCA-92B7-7A6FC4DFEE14}" type="slidenum">
              <a:rPr lang="en-US" smtClean="0"/>
              <a:t>8</a:t>
            </a:fld>
            <a:endParaRPr lang="en-US"/>
          </a:p>
        </p:txBody>
      </p:sp>
      <p:sp>
        <p:nvSpPr>
          <p:cNvPr id="10" name="Footer Placeholder 9">
            <a:extLst>
              <a:ext uri="{FF2B5EF4-FFF2-40B4-BE49-F238E27FC236}">
                <a16:creationId xmlns:a16="http://schemas.microsoft.com/office/drawing/2014/main" id="{8CB2486D-B104-4DB3-90B0-139367D64BD1}"/>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pic>
        <p:nvPicPr>
          <p:cNvPr id="1028" name="Picture 4" descr="Mapping in Tableau - Tableau">
            <a:extLst>
              <a:ext uri="{FF2B5EF4-FFF2-40B4-BE49-F238E27FC236}">
                <a16:creationId xmlns:a16="http://schemas.microsoft.com/office/drawing/2014/main" id="{74BAE2A3-03C3-48F6-80A0-8879CF2E45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80147" y="1168016"/>
            <a:ext cx="7486073" cy="4836003"/>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D5F74E40-C307-4313-A334-A20918835B0A}"/>
              </a:ext>
            </a:extLst>
          </p:cNvPr>
          <p:cNvSpPr txBox="1"/>
          <p:nvPr/>
        </p:nvSpPr>
        <p:spPr>
          <a:xfrm>
            <a:off x="525780" y="1634836"/>
            <a:ext cx="3094181" cy="1991233"/>
          </a:xfrm>
          <a:prstGeom prst="rect">
            <a:avLst/>
          </a:prstGeom>
          <a:noFill/>
        </p:spPr>
        <p:txBody>
          <a:bodyPr wrap="square" lIns="0" tIns="0" rIns="0" bIns="0" rtlCol="0">
            <a:noAutofit/>
          </a:bodyPr>
          <a:lstStyle/>
          <a:p>
            <a:pPr algn="ctr">
              <a:lnSpc>
                <a:spcPct val="100000"/>
              </a:lnSpc>
              <a:spcBef>
                <a:spcPts val="1200"/>
              </a:spcBef>
              <a:buSzPct val="100000"/>
            </a:pPr>
            <a:r>
              <a:rPr lang="en-US" sz="2000" b="1"/>
              <a:t>Provide a visual showing breakdown of learners based on their geographic distribution (ex: heat map or table) </a:t>
            </a:r>
          </a:p>
        </p:txBody>
      </p:sp>
      <p:sp>
        <p:nvSpPr>
          <p:cNvPr id="7" name="Title 1">
            <a:extLst>
              <a:ext uri="{FF2B5EF4-FFF2-40B4-BE49-F238E27FC236}">
                <a16:creationId xmlns:a16="http://schemas.microsoft.com/office/drawing/2014/main" id="{22D89DAD-C443-4F2D-9A2E-C0FDA5A1A4A4}"/>
              </a:ext>
            </a:extLst>
          </p:cNvPr>
          <p:cNvSpPr txBox="1">
            <a:spLocks/>
          </p:cNvSpPr>
          <p:nvPr/>
        </p:nvSpPr>
        <p:spPr>
          <a:xfrm>
            <a:off x="365760" y="365760"/>
            <a:ext cx="11460480" cy="487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stStyle>
          <a:p>
            <a:r>
              <a:rPr lang="en-US" dirty="0"/>
              <a:t>Audience geographic distribution (Option 1)</a:t>
            </a:r>
          </a:p>
        </p:txBody>
      </p:sp>
    </p:spTree>
    <p:extLst>
      <p:ext uri="{BB962C8B-B14F-4D97-AF65-F5344CB8AC3E}">
        <p14:creationId xmlns:p14="http://schemas.microsoft.com/office/powerpoint/2010/main" val="3187057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8">
            <a:extLst>
              <a:ext uri="{FF2B5EF4-FFF2-40B4-BE49-F238E27FC236}">
                <a16:creationId xmlns:a16="http://schemas.microsoft.com/office/drawing/2014/main" id="{29826DC3-9032-4687-AF31-0AE5B2DABC83}"/>
              </a:ext>
            </a:extLst>
          </p:cNvPr>
          <p:cNvGraphicFramePr>
            <a:graphicFrameLocks noGrp="1"/>
          </p:cNvGraphicFramePr>
          <p:nvPr>
            <p:ph sz="half" idx="2"/>
            <p:extLst>
              <p:ext uri="{D42A27DB-BD31-4B8C-83A1-F6EECF244321}">
                <p14:modId xmlns:p14="http://schemas.microsoft.com/office/powerpoint/2010/main" val="3026413270"/>
              </p:ext>
            </p:extLst>
          </p:nvPr>
        </p:nvGraphicFramePr>
        <p:xfrm>
          <a:off x="4285616" y="1381801"/>
          <a:ext cx="3619500" cy="3961392"/>
        </p:xfrm>
        <a:graphic>
          <a:graphicData uri="http://schemas.openxmlformats.org/drawingml/2006/table">
            <a:tbl>
              <a:tblPr firstRow="1" bandRow="1">
                <a:tableStyleId>{7AFD8959-9B3F-4D47-BAAB-44C6AA61CEA2}</a:tableStyleId>
              </a:tblPr>
              <a:tblGrid>
                <a:gridCol w="2084733">
                  <a:extLst>
                    <a:ext uri="{9D8B030D-6E8A-4147-A177-3AD203B41FA5}">
                      <a16:colId xmlns:a16="http://schemas.microsoft.com/office/drawing/2014/main" val="1301851441"/>
                    </a:ext>
                  </a:extLst>
                </a:gridCol>
                <a:gridCol w="1534767">
                  <a:extLst>
                    <a:ext uri="{9D8B030D-6E8A-4147-A177-3AD203B41FA5}">
                      <a16:colId xmlns:a16="http://schemas.microsoft.com/office/drawing/2014/main" val="2555982046"/>
                    </a:ext>
                  </a:extLst>
                </a:gridCol>
              </a:tblGrid>
              <a:tr h="370840">
                <a:tc>
                  <a:txBody>
                    <a:bodyPr/>
                    <a:lstStyle/>
                    <a:p>
                      <a:pPr algn="ctr" fontAlgn="b"/>
                      <a:r>
                        <a:rPr lang="en-US" sz="2000" b="1" u="none" strike="noStrike">
                          <a:solidFill>
                            <a:schemeClr val="bg1"/>
                          </a:solidFill>
                          <a:effectLst/>
                          <a:latin typeface="+mn-lt"/>
                        </a:rPr>
                        <a:t>State</a:t>
                      </a:r>
                      <a:endParaRPr lang="en-US" sz="2000" b="1" i="0" u="none" strike="noStrike">
                        <a:solidFill>
                          <a:schemeClr val="bg1"/>
                        </a:solidFill>
                        <a:effectLst/>
                        <a:latin typeface="+mn-lt"/>
                      </a:endParaRPr>
                    </a:p>
                  </a:txBody>
                  <a:tcPr marL="5288" marR="5288" marT="52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2000" b="1" u="none" strike="noStrike">
                          <a:solidFill>
                            <a:schemeClr val="bg1"/>
                          </a:solidFill>
                          <a:effectLst/>
                          <a:latin typeface="+mn-lt"/>
                        </a:rPr>
                        <a:t>% of Learners</a:t>
                      </a:r>
                      <a:endParaRPr lang="en-US" sz="2000" b="1" i="0" u="none" strike="noStrike">
                        <a:solidFill>
                          <a:schemeClr val="bg1"/>
                        </a:solidFill>
                        <a:effectLst/>
                        <a:latin typeface="+mn-lt"/>
                      </a:endParaRPr>
                    </a:p>
                  </a:txBody>
                  <a:tcPr marL="5288" marR="5288" marT="5288"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33975204"/>
                  </a:ext>
                </a:extLst>
              </a:tr>
              <a:tr h="379784">
                <a:tc>
                  <a:txBody>
                    <a:bodyPr/>
                    <a:lstStyle/>
                    <a:p>
                      <a:r>
                        <a:rPr lang="en-US" sz="1600"/>
                        <a:t>State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43031395"/>
                  </a:ext>
                </a:extLst>
              </a:tr>
              <a:tr h="370840">
                <a:tc>
                  <a:txBody>
                    <a:bodyPr/>
                    <a:lstStyle/>
                    <a:p>
                      <a:r>
                        <a:rPr lang="en-US" sz="1600"/>
                        <a:t>State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extLst>
                  <a:ext uri="{0D108BD9-81ED-4DB2-BD59-A6C34878D82A}">
                    <a16:rowId xmlns:a16="http://schemas.microsoft.com/office/drawing/2014/main" val="882378722"/>
                  </a:ext>
                </a:extLst>
              </a:tr>
              <a:tr h="370840">
                <a:tc>
                  <a:txBody>
                    <a:bodyPr/>
                    <a:lstStyle/>
                    <a:p>
                      <a:r>
                        <a:rPr lang="en-US" sz="1600"/>
                        <a:t>State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586282743"/>
                  </a:ext>
                </a:extLst>
              </a:tr>
              <a:tr h="370840">
                <a:tc>
                  <a:txBody>
                    <a:bodyPr/>
                    <a:lstStyle/>
                    <a:p>
                      <a:r>
                        <a:rPr lang="en-US" sz="1600"/>
                        <a:t>State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extLst>
                  <a:ext uri="{0D108BD9-81ED-4DB2-BD59-A6C34878D82A}">
                    <a16:rowId xmlns:a16="http://schemas.microsoft.com/office/drawing/2014/main" val="519123195"/>
                  </a:ext>
                </a:extLst>
              </a:tr>
              <a:tr h="370840">
                <a:tc>
                  <a:txBody>
                    <a:bodyPr/>
                    <a:lstStyle/>
                    <a:p>
                      <a:r>
                        <a:rPr lang="en-US" sz="1600"/>
                        <a:t>State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28622595"/>
                  </a:ext>
                </a:extLst>
              </a:tr>
              <a:tr h="370840">
                <a:tc>
                  <a:txBody>
                    <a:bodyPr/>
                    <a:lstStyle/>
                    <a:p>
                      <a:r>
                        <a:rPr lang="en-US" sz="1600"/>
                        <a:t>State 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extLst>
                  <a:ext uri="{0D108BD9-81ED-4DB2-BD59-A6C34878D82A}">
                    <a16:rowId xmlns:a16="http://schemas.microsoft.com/office/drawing/2014/main" val="2012017463"/>
                  </a:ext>
                </a:extLst>
              </a:tr>
              <a:tr h="370840">
                <a:tc>
                  <a:txBody>
                    <a:bodyPr/>
                    <a:lstStyle/>
                    <a:p>
                      <a:r>
                        <a:rPr lang="en-US" sz="1600"/>
                        <a:t>State 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115989690"/>
                  </a:ext>
                </a:extLst>
              </a:tr>
              <a:tr h="370840">
                <a:tc>
                  <a:txBody>
                    <a:bodyPr/>
                    <a:lstStyle/>
                    <a:p>
                      <a:r>
                        <a:rPr lang="en-US" sz="1600"/>
                        <a:t>State 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7E7"/>
                    </a:solidFill>
                  </a:tcPr>
                </a:tc>
                <a:extLst>
                  <a:ext uri="{0D108BD9-81ED-4DB2-BD59-A6C34878D82A}">
                    <a16:rowId xmlns:a16="http://schemas.microsoft.com/office/drawing/2014/main" val="1685495247"/>
                  </a:ext>
                </a:extLst>
              </a:tr>
              <a:tr h="370840">
                <a:tc>
                  <a:txBody>
                    <a:bodyPr/>
                    <a:lstStyle/>
                    <a:p>
                      <a:r>
                        <a:rPr lang="en-US" sz="1600"/>
                        <a:t>State 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260212230"/>
                  </a:ext>
                </a:extLst>
              </a:tr>
            </a:tbl>
          </a:graphicData>
        </a:graphic>
      </p:graphicFrame>
      <p:graphicFrame>
        <p:nvGraphicFramePr>
          <p:cNvPr id="9" name="Table 9">
            <a:extLst>
              <a:ext uri="{FF2B5EF4-FFF2-40B4-BE49-F238E27FC236}">
                <a16:creationId xmlns:a16="http://schemas.microsoft.com/office/drawing/2014/main" id="{413E8652-D892-418B-A88D-EBA2968B7CD2}"/>
              </a:ext>
            </a:extLst>
          </p:cNvPr>
          <p:cNvGraphicFramePr>
            <a:graphicFrameLocks noGrp="1"/>
          </p:cNvGraphicFramePr>
          <p:nvPr>
            <p:ph sz="quarter" idx="13"/>
          </p:nvPr>
        </p:nvGraphicFramePr>
        <p:xfrm>
          <a:off x="8205154" y="1381801"/>
          <a:ext cx="3621086" cy="3952448"/>
        </p:xfrm>
        <a:graphic>
          <a:graphicData uri="http://schemas.openxmlformats.org/drawingml/2006/table">
            <a:tbl>
              <a:tblPr firstRow="1" bandRow="1">
                <a:tableStyleId>{7AFD8959-9B3F-4D47-BAAB-44C6AA61CEA2}</a:tableStyleId>
              </a:tblPr>
              <a:tblGrid>
                <a:gridCol w="2230299">
                  <a:extLst>
                    <a:ext uri="{9D8B030D-6E8A-4147-A177-3AD203B41FA5}">
                      <a16:colId xmlns:a16="http://schemas.microsoft.com/office/drawing/2014/main" val="2467718454"/>
                    </a:ext>
                  </a:extLst>
                </a:gridCol>
                <a:gridCol w="1390787">
                  <a:extLst>
                    <a:ext uri="{9D8B030D-6E8A-4147-A177-3AD203B41FA5}">
                      <a16:colId xmlns:a16="http://schemas.microsoft.com/office/drawing/2014/main" val="2624356301"/>
                    </a:ext>
                  </a:extLst>
                </a:gridCol>
              </a:tblGrid>
              <a:tr h="370840">
                <a:tc>
                  <a:txBody>
                    <a:bodyPr/>
                    <a:lstStyle/>
                    <a:p>
                      <a:pPr algn="ctr" fontAlgn="b"/>
                      <a:r>
                        <a:rPr lang="en-US" sz="2000" b="1" u="none" strike="noStrike">
                          <a:solidFill>
                            <a:schemeClr val="bg1"/>
                          </a:solidFill>
                          <a:effectLst/>
                          <a:latin typeface="+mn-lt"/>
                        </a:rPr>
                        <a:t>State</a:t>
                      </a:r>
                      <a:endParaRPr lang="en-US" sz="2000" b="1" i="0" u="none" strike="noStrike">
                        <a:solidFill>
                          <a:schemeClr val="bg1"/>
                        </a:solidFill>
                        <a:effectLst/>
                        <a:latin typeface="+mn-lt"/>
                      </a:endParaRPr>
                    </a:p>
                  </a:txBody>
                  <a:tcPr marL="5288" marR="5288" marT="5288" marB="0" anchor="b">
                    <a:lnB w="12700" cap="flat" cmpd="sng" algn="ctr">
                      <a:solidFill>
                        <a:schemeClr val="tx1"/>
                      </a:solidFill>
                      <a:prstDash val="solid"/>
                      <a:round/>
                      <a:headEnd type="none" w="med" len="med"/>
                      <a:tailEnd type="none" w="med" len="med"/>
                    </a:lnB>
                  </a:tcPr>
                </a:tc>
                <a:tc>
                  <a:txBody>
                    <a:bodyPr/>
                    <a:lstStyle/>
                    <a:p>
                      <a:pPr algn="ctr" fontAlgn="b"/>
                      <a:r>
                        <a:rPr lang="en-US" sz="2000" b="1" u="none" strike="noStrike">
                          <a:solidFill>
                            <a:schemeClr val="bg1"/>
                          </a:solidFill>
                          <a:effectLst/>
                          <a:latin typeface="+mn-lt"/>
                        </a:rPr>
                        <a:t>% of Learners</a:t>
                      </a:r>
                      <a:endParaRPr lang="en-US" sz="2000" b="1" i="0" u="none" strike="noStrike">
                        <a:solidFill>
                          <a:schemeClr val="bg1"/>
                        </a:solidFill>
                        <a:effectLst/>
                        <a:latin typeface="+mn-lt"/>
                      </a:endParaRPr>
                    </a:p>
                  </a:txBody>
                  <a:tcPr marL="5288" marR="5288" marT="5288"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07535766"/>
                  </a:ext>
                </a:extLst>
              </a:tr>
              <a:tr h="370840">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9101393"/>
                  </a:ext>
                </a:extLst>
              </a:tr>
              <a:tr h="370840">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336559"/>
                  </a:ext>
                </a:extLst>
              </a:tr>
              <a:tr h="370840">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65381769"/>
                  </a:ext>
                </a:extLst>
              </a:tr>
              <a:tr h="370840">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24335992"/>
                  </a:ext>
                </a:extLst>
              </a:tr>
              <a:tr h="370840">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1910396"/>
                  </a:ext>
                </a:extLst>
              </a:tr>
              <a:tr h="370840">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2916151"/>
                  </a:ext>
                </a:extLst>
              </a:tr>
              <a:tr h="370840">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99642790"/>
                  </a:ext>
                </a:extLst>
              </a:tr>
              <a:tr h="370840">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0819169"/>
                  </a:ext>
                </a:extLst>
              </a:tr>
              <a:tr h="370840">
                <a:tc>
                  <a:txBody>
                    <a:bodyPr/>
                    <a:lstStyle/>
                    <a:p>
                      <a:r>
                        <a:rPr lang="en-US" sz="1600"/>
                        <a:t>No state defined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6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5941034"/>
                  </a:ext>
                </a:extLst>
              </a:tr>
            </a:tbl>
          </a:graphicData>
        </a:graphic>
      </p:graphicFrame>
      <p:sp>
        <p:nvSpPr>
          <p:cNvPr id="6" name="Slide Number Placeholder 5">
            <a:extLst>
              <a:ext uri="{FF2B5EF4-FFF2-40B4-BE49-F238E27FC236}">
                <a16:creationId xmlns:a16="http://schemas.microsoft.com/office/drawing/2014/main" id="{822F9A3F-3BD2-469A-A22E-9AAE08C48795}"/>
              </a:ext>
            </a:extLst>
          </p:cNvPr>
          <p:cNvSpPr>
            <a:spLocks noGrp="1"/>
          </p:cNvSpPr>
          <p:nvPr>
            <p:ph type="sldNum" sz="quarter" idx="12"/>
          </p:nvPr>
        </p:nvSpPr>
        <p:spPr/>
        <p:txBody>
          <a:bodyPr/>
          <a:lstStyle/>
          <a:p>
            <a:fld id="{B58DE5F1-E0F9-4CCA-92B7-7A6FC4DFEE14}" type="slidenum">
              <a:rPr lang="en-US" smtClean="0"/>
              <a:t>9</a:t>
            </a:fld>
            <a:endParaRPr lang="en-US"/>
          </a:p>
        </p:txBody>
      </p:sp>
      <p:sp>
        <p:nvSpPr>
          <p:cNvPr id="10" name="Footer Placeholder 9">
            <a:extLst>
              <a:ext uri="{FF2B5EF4-FFF2-40B4-BE49-F238E27FC236}">
                <a16:creationId xmlns:a16="http://schemas.microsoft.com/office/drawing/2014/main" id="{8CB2486D-B104-4DB3-90B0-139367D64BD1}"/>
              </a:ext>
            </a:extLst>
          </p:cNvPr>
          <p:cNvSpPr txBox="1">
            <a:spLocks/>
          </p:cNvSpPr>
          <p:nvPr/>
        </p:nvSpPr>
        <p:spPr>
          <a:xfrm>
            <a:off x="3684598" y="6361112"/>
            <a:ext cx="4822804" cy="365125"/>
          </a:xfr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000">
                <a:solidFill>
                  <a:srgbClr val="595454"/>
                </a:solidFill>
              </a:rPr>
              <a:t>INSERT BMS Grant ID here</a:t>
            </a:r>
          </a:p>
        </p:txBody>
      </p:sp>
      <p:sp>
        <p:nvSpPr>
          <p:cNvPr id="12" name="TextBox 11">
            <a:extLst>
              <a:ext uri="{FF2B5EF4-FFF2-40B4-BE49-F238E27FC236}">
                <a16:creationId xmlns:a16="http://schemas.microsoft.com/office/drawing/2014/main" id="{49041859-CF45-4389-A06D-B1CD9BD5E1BF}"/>
              </a:ext>
            </a:extLst>
          </p:cNvPr>
          <p:cNvSpPr txBox="1"/>
          <p:nvPr/>
        </p:nvSpPr>
        <p:spPr>
          <a:xfrm>
            <a:off x="525780" y="1634836"/>
            <a:ext cx="3094181" cy="1991233"/>
          </a:xfrm>
          <a:prstGeom prst="rect">
            <a:avLst/>
          </a:prstGeom>
          <a:noFill/>
        </p:spPr>
        <p:txBody>
          <a:bodyPr wrap="square" lIns="0" tIns="0" rIns="0" bIns="0" rtlCol="0">
            <a:noAutofit/>
          </a:bodyPr>
          <a:lstStyle/>
          <a:p>
            <a:pPr algn="ctr">
              <a:lnSpc>
                <a:spcPct val="100000"/>
              </a:lnSpc>
              <a:spcBef>
                <a:spcPts val="1200"/>
              </a:spcBef>
              <a:buSzPct val="100000"/>
            </a:pPr>
            <a:r>
              <a:rPr lang="en-US" sz="2000" b="1"/>
              <a:t>Provide a visual showing breakdown of learners based on their geographic distribution (ex: heat map or table) </a:t>
            </a:r>
          </a:p>
        </p:txBody>
      </p:sp>
      <p:sp>
        <p:nvSpPr>
          <p:cNvPr id="13" name="Title 1">
            <a:extLst>
              <a:ext uri="{FF2B5EF4-FFF2-40B4-BE49-F238E27FC236}">
                <a16:creationId xmlns:a16="http://schemas.microsoft.com/office/drawing/2014/main" id="{CD787F33-2D2D-459F-A0E5-C59DC1A5FAE6}"/>
              </a:ext>
            </a:extLst>
          </p:cNvPr>
          <p:cNvSpPr txBox="1">
            <a:spLocks/>
          </p:cNvSpPr>
          <p:nvPr/>
        </p:nvSpPr>
        <p:spPr>
          <a:xfrm>
            <a:off x="365760" y="365760"/>
            <a:ext cx="11460480" cy="487073"/>
          </a:xfrm>
          <a:prstGeom prst="rect">
            <a:avLst/>
          </a:prstGeom>
        </p:spPr>
        <p:txBody>
          <a:bodyPr vert="horz" lIns="0" tIns="0" rIns="0" bIns="0" rtlCol="0" anchor="t" anchorCtr="0">
            <a:noAutofit/>
          </a:bodyPr>
          <a:lstStyle>
            <a:lvl1pPr algn="l" defTabSz="914400" rtl="0" eaLnBrk="1" latinLnBrk="0" hangingPunct="1">
              <a:lnSpc>
                <a:spcPct val="90000"/>
              </a:lnSpc>
              <a:spcBef>
                <a:spcPct val="0"/>
              </a:spcBef>
              <a:buNone/>
              <a:defRPr sz="3200" b="1" kern="1200">
                <a:solidFill>
                  <a:schemeClr val="tx1"/>
                </a:solidFill>
                <a:latin typeface="+mj-lt"/>
                <a:ea typeface="+mj-ea"/>
                <a:cs typeface="+mj-cs"/>
              </a:defRPr>
            </a:lvl1pPr>
          </a:lstStyle>
          <a:p>
            <a:r>
              <a:rPr lang="en-US"/>
              <a:t>Further breakdown of learners by location (Option 2) </a:t>
            </a:r>
          </a:p>
        </p:txBody>
      </p:sp>
    </p:spTree>
    <p:extLst>
      <p:ext uri="{BB962C8B-B14F-4D97-AF65-F5344CB8AC3E}">
        <p14:creationId xmlns:p14="http://schemas.microsoft.com/office/powerpoint/2010/main" val="591234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ristol Myers Squibb">
  <a:themeElements>
    <a:clrScheme name="Bristol Myers Squibb Colors">
      <a:dk1>
        <a:srgbClr val="595454"/>
      </a:dk1>
      <a:lt1>
        <a:srgbClr val="FFFFFF"/>
      </a:lt1>
      <a:dk2>
        <a:srgbClr val="595454"/>
      </a:dk2>
      <a:lt2>
        <a:srgbClr val="EEE7E7"/>
      </a:lt2>
      <a:accent1>
        <a:srgbClr val="595454"/>
      </a:accent1>
      <a:accent2>
        <a:srgbClr val="FFD186"/>
      </a:accent2>
      <a:accent3>
        <a:srgbClr val="59FFB9"/>
      </a:accent3>
      <a:accent4>
        <a:srgbClr val="A69F9F"/>
      </a:accent4>
      <a:accent5>
        <a:srgbClr val="33D6F1"/>
      </a:accent5>
      <a:accent6>
        <a:srgbClr val="FDA97D"/>
      </a:accent6>
      <a:hlink>
        <a:srgbClr val="595454"/>
      </a:hlink>
      <a:folHlink>
        <a:srgbClr val="595454"/>
      </a:folHlink>
    </a:clrScheme>
    <a:fontScheme name="Bristol Myers Squibb Fonts">
      <a:majorFont>
        <a:latin typeface="Trebuchet MS"/>
        <a:ea typeface=""/>
        <a:cs typeface=""/>
      </a:majorFont>
      <a:minorFont>
        <a:latin typeface="Trebuchet MS"/>
        <a:ea typeface=""/>
        <a:cs typeface=""/>
      </a:minorFont>
    </a:fontScheme>
    <a:fmtScheme name="Bristol Myers Squibb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2000"/>
        </a:defPPr>
      </a:lstStyle>
      <a:style>
        <a:lnRef idx="0">
          <a:schemeClr val="accent1"/>
        </a:lnRef>
        <a:fillRef idx="1">
          <a:schemeClr val="accent1"/>
        </a:fillRef>
        <a:effectRef idx="0">
          <a:srgbClr val="000000"/>
        </a:effectRef>
        <a:fontRef idx="minor">
          <a:schemeClr val="lt1"/>
        </a:fontRef>
      </a:style>
    </a:spDef>
    <a:lnDef>
      <a:spPr>
        <a:ln w="12700" cap="sq"/>
      </a:spPr>
      <a:bodyPr/>
      <a:lstStyle/>
      <a:style>
        <a:lnRef idx="1">
          <a:schemeClr val="accent1"/>
        </a:lnRef>
        <a:fillRef idx="0">
          <a:schemeClr val="accent1"/>
        </a:fillRef>
        <a:effectRef idx="0">
          <a:srgbClr val="000000"/>
        </a:effectRef>
        <a:fontRef idx="minor">
          <a:schemeClr val="lt1"/>
        </a:fontRef>
      </a:style>
    </a:lnDef>
    <a:txDef>
      <a:spPr>
        <a:noFill/>
      </a:spPr>
      <a:bodyPr wrap="square" lIns="0" tIns="0" rIns="0" bIns="0" rtlCol="0">
        <a:noAutofit/>
      </a:bodyPr>
      <a:lstStyle>
        <a:defPPr marL="228600" indent="-228600">
          <a:lnSpc>
            <a:spcPct val="100000"/>
          </a:lnSpc>
          <a:spcBef>
            <a:spcPts val="1200"/>
          </a:spcBef>
          <a:buSzPct val="100000"/>
          <a:buFont typeface="Trebuchet MS"/>
          <a:buChar char="•"/>
          <a:defRPr sz="2000"/>
        </a:defPPr>
      </a:lstStyle>
    </a:txDef>
  </a:objectDefaults>
  <a:extraClrSchemeLst/>
  <a:custClrLst>
    <a:custClr name="Purple">
      <a:srgbClr val="BE2BBB"/>
    </a:custClr>
    <a:custClr name="Dark Gray">
      <a:srgbClr val="595454"/>
    </a:custClr>
    <a:custClr name="Gray">
      <a:srgbClr val="A69F9F"/>
    </a:custClr>
    <a:custClr name="Light Gray">
      <a:srgbClr val="EEE7E7"/>
    </a:custClr>
    <a:custClr name="White">
      <a:srgbClr val="FFFFFF"/>
    </a:custClr>
    <a:custClr name="White">
      <a:srgbClr val="FFFFFF"/>
    </a:custClr>
    <a:custClr name="White">
      <a:srgbClr val="FFFFFF"/>
    </a:custClr>
    <a:custClr name="White">
      <a:srgbClr val="FFFFFF"/>
    </a:custClr>
    <a:custClr name="White">
      <a:srgbClr val="FFFFFF"/>
    </a:custClr>
    <a:custClr name="White">
      <a:srgbClr val="FFFFFF"/>
    </a:custClr>
    <a:custClr name="Amber 2">
      <a:srgbClr val="FFD186"/>
    </a:custClr>
    <a:custClr name="Amber 1">
      <a:srgbClr val="FFECCD"/>
    </a:custClr>
    <a:custClr name="Peach 2">
      <a:srgbClr val="FDA97D"/>
    </a:custClr>
    <a:custClr name="Peach 1">
      <a:srgbClr val="FEDCCA"/>
    </a:custClr>
    <a:custClr name="Sienna 2">
      <a:srgbClr val="CB7C78"/>
    </a:custClr>
    <a:custClr name="Sienna 1">
      <a:srgbClr val="DAC5C5"/>
    </a:custClr>
    <a:custClr name="Mint 2">
      <a:srgbClr val="59FFB9"/>
    </a:custClr>
    <a:custClr name="Mint 1">
      <a:srgbClr val="C5FFE6"/>
    </a:custClr>
    <a:custClr name="Aqua 2">
      <a:srgbClr val="33D6F1"/>
    </a:custClr>
    <a:custClr name="Aqua 1">
      <a:srgbClr val="C0F2FB"/>
    </a:custClr>
  </a:custClrLst>
  <a:extLst>
    <a:ext uri="{05A4C25C-085E-4340-85A3-A5531E510DB2}">
      <thm15:themeFamily xmlns:thm15="http://schemas.microsoft.com/office/thememl/2012/main" name="BMS PowerPoint Template 28Feb2020" id="{0895FA39-87D9-4FFB-AE45-CFAF2734F0F6}" vid="{A72F8218-4743-4B1B-A885-BA1DCF34E058}"/>
    </a:ext>
  </a:extLst>
</a:theme>
</file>

<file path=ppt/theme/theme2.xml><?xml version="1.0" encoding="utf-8"?>
<a:theme xmlns:a="http://schemas.openxmlformats.org/drawingml/2006/main" name="1_Bristol Myers Squibb">
  <a:themeElements>
    <a:clrScheme name="Bristol Myers Squibb Colors">
      <a:dk1>
        <a:srgbClr val="595454"/>
      </a:dk1>
      <a:lt1>
        <a:srgbClr val="FFFFFF"/>
      </a:lt1>
      <a:dk2>
        <a:srgbClr val="595454"/>
      </a:dk2>
      <a:lt2>
        <a:srgbClr val="EEE7E7"/>
      </a:lt2>
      <a:accent1>
        <a:srgbClr val="595454"/>
      </a:accent1>
      <a:accent2>
        <a:srgbClr val="FFD186"/>
      </a:accent2>
      <a:accent3>
        <a:srgbClr val="59FFB9"/>
      </a:accent3>
      <a:accent4>
        <a:srgbClr val="A69F9F"/>
      </a:accent4>
      <a:accent5>
        <a:srgbClr val="33D6F1"/>
      </a:accent5>
      <a:accent6>
        <a:srgbClr val="FDA97D"/>
      </a:accent6>
      <a:hlink>
        <a:srgbClr val="BE2BBB"/>
      </a:hlink>
      <a:folHlink>
        <a:srgbClr val="BE2BBB"/>
      </a:folHlink>
    </a:clrScheme>
    <a:fontScheme name="Bristol Myers Squibb Fonts">
      <a:majorFont>
        <a:latin typeface="Trebuchet MS"/>
        <a:ea typeface=""/>
        <a:cs typeface=""/>
      </a:majorFont>
      <a:minorFont>
        <a:latin typeface="Trebuchet MS"/>
        <a:ea typeface=""/>
        <a:cs typeface=""/>
      </a:minorFont>
    </a:fontScheme>
    <a:fmtScheme name="Bristol Myers Squibb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2000"/>
        </a:defPPr>
      </a:lstStyle>
      <a:style>
        <a:lnRef idx="0">
          <a:schemeClr val="accent1"/>
        </a:lnRef>
        <a:fillRef idx="1">
          <a:schemeClr val="accent1"/>
        </a:fillRef>
        <a:effectRef idx="0">
          <a:srgbClr val="000000"/>
        </a:effectRef>
        <a:fontRef idx="minor">
          <a:schemeClr val="lt1"/>
        </a:fontRef>
      </a:style>
    </a:spDef>
    <a:lnDef>
      <a:spPr>
        <a:ln w="28575" cap="rnd"/>
      </a:spPr>
      <a:bodyPr/>
      <a:lstStyle/>
      <a:style>
        <a:lnRef idx="1">
          <a:srgbClr val="BE2BBB"/>
        </a:lnRef>
        <a:fillRef idx="0">
          <a:schemeClr val="accent1"/>
        </a:fillRef>
        <a:effectRef idx="0">
          <a:srgbClr val="000000"/>
        </a:effectRef>
        <a:fontRef idx="minor">
          <a:schemeClr val="lt1"/>
        </a:fontRef>
      </a:style>
    </a:lnDef>
    <a:txDef>
      <a:spPr>
        <a:noFill/>
      </a:spPr>
      <a:bodyPr wrap="square" lIns="0" tIns="0" rIns="0" bIns="0" rtlCol="0">
        <a:noAutofit/>
      </a:bodyPr>
      <a:lstStyle>
        <a:defPPr marL="228600" indent="-228600">
          <a:lnSpc>
            <a:spcPct val="100000"/>
          </a:lnSpc>
          <a:spcBef>
            <a:spcPts val="1200"/>
          </a:spcBef>
          <a:buSzPct val="100000"/>
          <a:buFont typeface="Trebuchet MS"/>
          <a:buChar char="•"/>
          <a:defRPr sz="2000"/>
        </a:defPPr>
      </a:lstStyle>
    </a:txDef>
  </a:objectDefaults>
  <a:extraClrSchemeLst/>
  <a:custClrLst>
    <a:custClr name="Purple">
      <a:srgbClr val="BE2BBB"/>
    </a:custClr>
    <a:custClr name="Dark Gray">
      <a:srgbClr val="595454"/>
    </a:custClr>
    <a:custClr name="Gray">
      <a:srgbClr val="A69F9F"/>
    </a:custClr>
    <a:custClr name="Light Gray">
      <a:srgbClr val="EEE7E7"/>
    </a:custClr>
    <a:custClr name="White">
      <a:srgbClr val="FFFFFF"/>
    </a:custClr>
    <a:custClr name="White">
      <a:srgbClr val="FFFFFF"/>
    </a:custClr>
    <a:custClr name="White">
      <a:srgbClr val="FFFFFF"/>
    </a:custClr>
    <a:custClr name="White">
      <a:srgbClr val="FFFFFF"/>
    </a:custClr>
    <a:custClr name="White">
      <a:srgbClr val="FFFFFF"/>
    </a:custClr>
    <a:custClr name="White">
      <a:srgbClr val="FFFFFF"/>
    </a:custClr>
    <a:custClr name="Amber 1">
      <a:srgbClr val="FFECCD"/>
    </a:custClr>
    <a:custClr name="Peach 1">
      <a:srgbClr val="FEDCCA"/>
    </a:custClr>
    <a:custClr name="Sienna 1">
      <a:srgbClr val="DAC5C5"/>
    </a:custClr>
    <a:custClr name="Mint 1">
      <a:srgbClr val="C5FFE6"/>
    </a:custClr>
    <a:custClr name="Aqua 1">
      <a:srgbClr val="C0F2FB"/>
    </a:custClr>
    <a:custClr name="Olive 1">
      <a:srgbClr val="EAD5C9"/>
    </a:custClr>
    <a:custClr name="Almond 1">
      <a:srgbClr val="DFCBC3"/>
    </a:custClr>
    <a:custClr name="Chocolate 1">
      <a:srgbClr val="D2CAC8"/>
    </a:custClr>
    <a:custClr name="White">
      <a:srgbClr val="FFFFFF"/>
    </a:custClr>
    <a:custClr name="White">
      <a:srgbClr val="FFFFFF"/>
    </a:custClr>
  </a:custClrLst>
  <a:extLst>
    <a:ext uri="{05A4C25C-085E-4340-85A3-A5531E510DB2}">
      <thm15:themeFamily xmlns:thm15="http://schemas.microsoft.com/office/thememl/2012/main" name="Corporate Brand PPT Short Version.pptx" id="{FEABC602-D12E-4842-A529-71785D29A6C7}" vid="{A9439070-9B22-4448-8DD8-0DFD9FD63216}"/>
    </a:ext>
  </a:extLst>
</a:theme>
</file>

<file path=ppt/theme/theme3.xml><?xml version="1.0" encoding="utf-8"?>
<a:theme xmlns:a="http://schemas.openxmlformats.org/drawingml/2006/main" name="Bristol Myers Squibb">
  <a:themeElements>
    <a:clrScheme name="Bristol Myers Squibb Colors">
      <a:dk1>
        <a:srgbClr val="595454"/>
      </a:dk1>
      <a:lt1>
        <a:srgbClr val="FFFFFF"/>
      </a:lt1>
      <a:dk2>
        <a:srgbClr val="595454"/>
      </a:dk2>
      <a:lt2>
        <a:srgbClr val="EEE7E7"/>
      </a:lt2>
      <a:accent1>
        <a:srgbClr val="595454"/>
      </a:accent1>
      <a:accent2>
        <a:srgbClr val="FFD186"/>
      </a:accent2>
      <a:accent3>
        <a:srgbClr val="59FFB9"/>
      </a:accent3>
      <a:accent4>
        <a:srgbClr val="A69F9F"/>
      </a:accent4>
      <a:accent5>
        <a:srgbClr val="33D6F1"/>
      </a:accent5>
      <a:accent6>
        <a:srgbClr val="FDA97D"/>
      </a:accent6>
      <a:hlink>
        <a:srgbClr val="595454"/>
      </a:hlink>
      <a:folHlink>
        <a:srgbClr val="595454"/>
      </a:folHlink>
    </a:clrScheme>
    <a:fontScheme name="Bristol Myers Squibb Fonts">
      <a:majorFont>
        <a:latin typeface="Trebuchet MS"/>
        <a:ea typeface=""/>
        <a:cs typeface=""/>
      </a:majorFont>
      <a:minorFont>
        <a:latin typeface="Trebuchet MS"/>
        <a:ea typeface=""/>
        <a:cs typeface=""/>
      </a:minorFont>
    </a:fontScheme>
    <a:fmtScheme name="Bristol Myers Squibb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2000"/>
        </a:defPPr>
      </a:lstStyle>
      <a:style>
        <a:lnRef idx="0">
          <a:schemeClr val="accent1"/>
        </a:lnRef>
        <a:fillRef idx="1">
          <a:schemeClr val="accent1"/>
        </a:fillRef>
        <a:effectRef idx="0">
          <a:srgbClr val="000000"/>
        </a:effectRef>
        <a:fontRef idx="minor">
          <a:schemeClr val="lt1"/>
        </a:fontRef>
      </a:style>
    </a:spDef>
    <a:lnDef>
      <a:spPr>
        <a:ln w="12700" cap="sq"/>
      </a:spPr>
      <a:bodyPr/>
      <a:lstStyle/>
      <a:style>
        <a:lnRef idx="1">
          <a:schemeClr val="accent1"/>
        </a:lnRef>
        <a:fillRef idx="0">
          <a:schemeClr val="accent1"/>
        </a:fillRef>
        <a:effectRef idx="0">
          <a:srgbClr val="000000"/>
        </a:effectRef>
        <a:fontRef idx="minor">
          <a:schemeClr val="lt1"/>
        </a:fontRef>
      </a:style>
    </a:lnDef>
    <a:txDef>
      <a:spPr>
        <a:noFill/>
      </a:spPr>
      <a:bodyPr wrap="square" lIns="0" tIns="0" rIns="0" bIns="0" rtlCol="0">
        <a:noAutofit/>
      </a:bodyPr>
      <a:lstStyle>
        <a:defPPr marL="228600" indent="-228600">
          <a:lnSpc>
            <a:spcPct val="100000"/>
          </a:lnSpc>
          <a:spcBef>
            <a:spcPts val="1200"/>
          </a:spcBef>
          <a:buSzPct val="100000"/>
          <a:buFont typeface="Trebuchet MS"/>
          <a:buChar char="•"/>
          <a:defRPr sz="2000"/>
        </a:defPPr>
      </a:lstStyle>
    </a:txDef>
  </a:objectDefaults>
  <a:extraClrSchemeLst/>
  <a:custClrLst>
    <a:custClr name="Purple">
      <a:srgbClr val="BE2BBB"/>
    </a:custClr>
    <a:custClr name="Dark Gray">
      <a:srgbClr val="595454"/>
    </a:custClr>
    <a:custClr name="Gray">
      <a:srgbClr val="A69F9F"/>
    </a:custClr>
    <a:custClr name="Light Gray">
      <a:srgbClr val="EEE7E7"/>
    </a:custClr>
    <a:custClr name="White">
      <a:srgbClr val="FFFFFF"/>
    </a:custClr>
    <a:custClr name="White">
      <a:srgbClr val="FFFFFF"/>
    </a:custClr>
    <a:custClr name="White">
      <a:srgbClr val="FFFFFF"/>
    </a:custClr>
    <a:custClr name="White">
      <a:srgbClr val="FFFFFF"/>
    </a:custClr>
    <a:custClr name="White">
      <a:srgbClr val="FFFFFF"/>
    </a:custClr>
    <a:custClr name="White">
      <a:srgbClr val="FFFFFF"/>
    </a:custClr>
    <a:custClr name="Amber 2">
      <a:srgbClr val="FFD186"/>
    </a:custClr>
    <a:custClr name="Amber 1">
      <a:srgbClr val="FFECCD"/>
    </a:custClr>
    <a:custClr name="Peach 2">
      <a:srgbClr val="FDA97D"/>
    </a:custClr>
    <a:custClr name="Peach 1">
      <a:srgbClr val="FEDCCA"/>
    </a:custClr>
    <a:custClr name="Sienna 2">
      <a:srgbClr val="CB7C78"/>
    </a:custClr>
    <a:custClr name="Sienna 1">
      <a:srgbClr val="DAC5C5"/>
    </a:custClr>
    <a:custClr name="Mint 2">
      <a:srgbClr val="59FFB9"/>
    </a:custClr>
    <a:custClr name="Mint 1">
      <a:srgbClr val="C5FFE6"/>
    </a:custClr>
    <a:custClr name="Aqua 2">
      <a:srgbClr val="33D6F1"/>
    </a:custClr>
    <a:custClr name="Aqua 1">
      <a:srgbClr val="C0F2FB"/>
    </a:custClr>
  </a:custClrLst>
</a:theme>
</file>

<file path=ppt/theme/theme4.xml><?xml version="1.0" encoding="utf-8"?>
<a:theme xmlns:a="http://schemas.openxmlformats.org/drawingml/2006/main" name="Bristol Myers Squibb">
  <a:themeElements>
    <a:clrScheme name="Bristol Myers Squibb Colors">
      <a:dk1>
        <a:srgbClr val="595454"/>
      </a:dk1>
      <a:lt1>
        <a:srgbClr val="FFFFFF"/>
      </a:lt1>
      <a:dk2>
        <a:srgbClr val="595454"/>
      </a:dk2>
      <a:lt2>
        <a:srgbClr val="EEE7E7"/>
      </a:lt2>
      <a:accent1>
        <a:srgbClr val="595454"/>
      </a:accent1>
      <a:accent2>
        <a:srgbClr val="FFD186"/>
      </a:accent2>
      <a:accent3>
        <a:srgbClr val="59FFB9"/>
      </a:accent3>
      <a:accent4>
        <a:srgbClr val="A69F9F"/>
      </a:accent4>
      <a:accent5>
        <a:srgbClr val="33D6F1"/>
      </a:accent5>
      <a:accent6>
        <a:srgbClr val="FDA97D"/>
      </a:accent6>
      <a:hlink>
        <a:srgbClr val="595454"/>
      </a:hlink>
      <a:folHlink>
        <a:srgbClr val="595454"/>
      </a:folHlink>
    </a:clrScheme>
    <a:fontScheme name="Bristol Myers Squibb Fonts">
      <a:majorFont>
        <a:latin typeface="Trebuchet MS"/>
        <a:ea typeface=""/>
        <a:cs typeface=""/>
      </a:majorFont>
      <a:minorFont>
        <a:latin typeface="Trebuchet MS"/>
        <a:ea typeface=""/>
        <a:cs typeface=""/>
      </a:minorFont>
    </a:fontScheme>
    <a:fmtScheme name="Bristol Myers Squibb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2000"/>
        </a:defPPr>
      </a:lstStyle>
      <a:style>
        <a:lnRef idx="0">
          <a:schemeClr val="accent1"/>
        </a:lnRef>
        <a:fillRef idx="1">
          <a:schemeClr val="accent1"/>
        </a:fillRef>
        <a:effectRef idx="0">
          <a:srgbClr val="000000"/>
        </a:effectRef>
        <a:fontRef idx="minor">
          <a:schemeClr val="lt1"/>
        </a:fontRef>
      </a:style>
    </a:spDef>
    <a:lnDef>
      <a:spPr>
        <a:ln w="12700" cap="sq"/>
      </a:spPr>
      <a:bodyPr/>
      <a:lstStyle/>
      <a:style>
        <a:lnRef idx="1">
          <a:schemeClr val="accent1"/>
        </a:lnRef>
        <a:fillRef idx="0">
          <a:schemeClr val="accent1"/>
        </a:fillRef>
        <a:effectRef idx="0">
          <a:srgbClr val="000000"/>
        </a:effectRef>
        <a:fontRef idx="minor">
          <a:schemeClr val="lt1"/>
        </a:fontRef>
      </a:style>
    </a:lnDef>
    <a:txDef>
      <a:spPr>
        <a:noFill/>
      </a:spPr>
      <a:bodyPr wrap="square" lIns="0" tIns="0" rIns="0" bIns="0" rtlCol="0">
        <a:noAutofit/>
      </a:bodyPr>
      <a:lstStyle>
        <a:defPPr marL="228600" indent="-228600">
          <a:lnSpc>
            <a:spcPct val="100000"/>
          </a:lnSpc>
          <a:spcBef>
            <a:spcPts val="1200"/>
          </a:spcBef>
          <a:buSzPct val="100000"/>
          <a:buFont typeface="Trebuchet MS"/>
          <a:buChar char="•"/>
          <a:defRPr sz="2000"/>
        </a:defPPr>
      </a:lstStyle>
    </a:txDef>
  </a:objectDefaults>
  <a:extraClrSchemeLst/>
  <a:custClrLst>
    <a:custClr name="Purple">
      <a:srgbClr val="BE2BBB"/>
    </a:custClr>
    <a:custClr name="Dark Gray">
      <a:srgbClr val="595454"/>
    </a:custClr>
    <a:custClr name="Gray">
      <a:srgbClr val="A69F9F"/>
    </a:custClr>
    <a:custClr name="Light Gray">
      <a:srgbClr val="EEE7E7"/>
    </a:custClr>
    <a:custClr name="White">
      <a:srgbClr val="FFFFFF"/>
    </a:custClr>
    <a:custClr name="White">
      <a:srgbClr val="FFFFFF"/>
    </a:custClr>
    <a:custClr name="White">
      <a:srgbClr val="FFFFFF"/>
    </a:custClr>
    <a:custClr name="White">
      <a:srgbClr val="FFFFFF"/>
    </a:custClr>
    <a:custClr name="White">
      <a:srgbClr val="FFFFFF"/>
    </a:custClr>
    <a:custClr name="White">
      <a:srgbClr val="FFFFFF"/>
    </a:custClr>
    <a:custClr name="Amber 2">
      <a:srgbClr val="FFD186"/>
    </a:custClr>
    <a:custClr name="Amber 1">
      <a:srgbClr val="FFECCD"/>
    </a:custClr>
    <a:custClr name="Peach 2">
      <a:srgbClr val="FDA97D"/>
    </a:custClr>
    <a:custClr name="Peach 1">
      <a:srgbClr val="FEDCCA"/>
    </a:custClr>
    <a:custClr name="Sienna 2">
      <a:srgbClr val="CB7C78"/>
    </a:custClr>
    <a:custClr name="Sienna 1">
      <a:srgbClr val="DAC5C5"/>
    </a:custClr>
    <a:custClr name="Mint 2">
      <a:srgbClr val="59FFB9"/>
    </a:custClr>
    <a:custClr name="Mint 1">
      <a:srgbClr val="C5FFE6"/>
    </a:custClr>
    <a:custClr name="Aqua 2">
      <a:srgbClr val="33D6F1"/>
    </a:custClr>
    <a:custClr name="Aqua 1">
      <a:srgbClr val="C0F2FB"/>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00FBF6FCA18E34696DE6583B255F8CB" ma:contentTypeVersion="13" ma:contentTypeDescription="Create a new document." ma:contentTypeScope="" ma:versionID="f9ea97e7bd77229e505fd1e755eeae64">
  <xsd:schema xmlns:xsd="http://www.w3.org/2001/XMLSchema" xmlns:xs="http://www.w3.org/2001/XMLSchema" xmlns:p="http://schemas.microsoft.com/office/2006/metadata/properties" xmlns:ns2="4f81b0a9-1871-4786-bbd4-c9a496ac4ce7" xmlns:ns3="edd34bc2-f3b9-4ab3-b6aa-499309df02e4" targetNamespace="http://schemas.microsoft.com/office/2006/metadata/properties" ma:root="true" ma:fieldsID="3e6b335a2f3d769b809b71e7d137ee75" ns2:_="" ns3:_="">
    <xsd:import namespace="4f81b0a9-1871-4786-bbd4-c9a496ac4ce7"/>
    <xsd:import namespace="edd34bc2-f3b9-4ab3-b6aa-499309df02e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81b0a9-1871-4786-bbd4-c9a496ac4c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dd34bc2-f3b9-4ab3-b6aa-499309df02e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B00162-309F-4D1B-8754-18FAD4441E48}">
  <ds:schemaRefs>
    <ds:schemaRef ds:uri="http://purl.org/dc/terms/"/>
    <ds:schemaRef ds:uri="http://schemas.openxmlformats.org/package/2006/metadata/core-properties"/>
    <ds:schemaRef ds:uri="4f81b0a9-1871-4786-bbd4-c9a496ac4ce7"/>
    <ds:schemaRef ds:uri="http://schemas.microsoft.com/office/2006/documentManagement/types"/>
    <ds:schemaRef ds:uri="http://schemas.microsoft.com/office/infopath/2007/PartnerControls"/>
    <ds:schemaRef ds:uri="edd34bc2-f3b9-4ab3-b6aa-499309df02e4"/>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C1E69F9A-4417-4DBD-980A-BB1D5C479E92}">
  <ds:schemaRefs>
    <ds:schemaRef ds:uri="http://schemas.microsoft.com/sharepoint/v3/contenttype/forms"/>
  </ds:schemaRefs>
</ds:datastoreItem>
</file>

<file path=customXml/itemProps3.xml><?xml version="1.0" encoding="utf-8"?>
<ds:datastoreItem xmlns:ds="http://schemas.openxmlformats.org/officeDocument/2006/customXml" ds:itemID="{7052DBCC-E6CF-4C6B-982F-92F3389A69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81b0a9-1871-4786-bbd4-c9a496ac4ce7"/>
    <ds:schemaRef ds:uri="edd34bc2-f3b9-4ab3-b6aa-499309df02e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Bristol Myers Squibb</Template>
  <TotalTime>520</TotalTime>
  <Words>1670</Words>
  <Application>Microsoft Macintosh PowerPoint</Application>
  <PresentationFormat>Widescreen</PresentationFormat>
  <Paragraphs>317</Paragraphs>
  <Slides>18</Slides>
  <Notes>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Century Gothic</vt:lpstr>
      <vt:lpstr>Trebuchet MS</vt:lpstr>
      <vt:lpstr>Verdana</vt:lpstr>
      <vt:lpstr>Bristol Myers Squibb</vt:lpstr>
      <vt:lpstr>1_Bristol Myers Squibb</vt:lpstr>
      <vt:lpstr>BMS Medical Education Outcomes Report Template </vt:lpstr>
      <vt:lpstr>Instructions</vt:lpstr>
      <vt:lpstr>Title slide</vt:lpstr>
      <vt:lpstr>PowerPoint Presentation</vt:lpstr>
      <vt:lpstr>Additional speakers (if necessary) Include name, title, affiliation, and headshot. If more space is needed insert additional side. However, if the approved grant is for overall conference support, mention the program chair and other relevant speakers only.  </vt:lpstr>
      <vt:lpstr>Learner participation breakdown</vt:lpstr>
      <vt:lpstr>PowerPoint Presentation</vt:lpstr>
      <vt:lpstr>PowerPoint Presentation</vt:lpstr>
      <vt:lpstr>PowerPoint Presentation</vt:lpstr>
      <vt:lpstr>State question(s) on knowledge, confidence, competence, &amp; performance showing results from pre-to post-activity. (Include: specific Learning Objective # and Moore's Outcomes level achieved. Indicate the correct answer with a star.)</vt:lpstr>
      <vt:lpstr>Knowledge, Confidence, Competence Gained by Specialty</vt:lpstr>
      <vt:lpstr>Learner’s Planned Practice Changes</vt:lpstr>
      <vt:lpstr>Level 5-Retention of Knowledge Follow-up survey- Insert # of days following activity (30/60) (Include: Specific Learning Objective # and Moore's Outcomes level achieved. Indicate the correct answer with a star.) </vt:lpstr>
      <vt:lpstr>Level 5- Actual Practice Changes Follow-up survey-Insert # of days following activity (30/60)</vt:lpstr>
      <vt:lpstr>Comments/Questions from learners (Asked/submitted by learners during a live meeting, webcast, or online activity)  </vt:lpstr>
      <vt:lpstr>Learner questions breakdown by overarching topic</vt:lpstr>
      <vt:lpstr>Impactful quotes from speaker(s) (captured during the activity) </vt:lpstr>
      <vt:lpstr>Photos from Activities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the Bristol Myers Squibb  PowerPoint template</dc:title>
  <dc:subject/>
  <dc:creator>McLuckie, Jessica</dc:creator>
  <cp:keywords/>
  <dc:description/>
  <cp:lastModifiedBy>Hannagan, Gail</cp:lastModifiedBy>
  <cp:revision>33</cp:revision>
  <cp:lastPrinted>2020-03-10T13:24:17Z</cp:lastPrinted>
  <dcterms:created xsi:type="dcterms:W3CDTF">2020-03-05T11:45:29Z</dcterms:created>
  <dcterms:modified xsi:type="dcterms:W3CDTF">2025-10-14T22:51:07Z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0x010100400FBF6FCA18E34696DE6583B255F8CB</vt:lpwstr>
  </property>
</Properties>
</file>